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076136554" r:id="rId5"/>
    <p:sldId id="2076136553" r:id="rId6"/>
    <p:sldId id="2076136592" r:id="rId7"/>
    <p:sldId id="2076136593" r:id="rId8"/>
    <p:sldId id="2076136603" r:id="rId9"/>
    <p:sldId id="2076136602"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3" userDrawn="1">
          <p15:clr>
            <a:srgbClr val="A4A3A4"/>
          </p15:clr>
        </p15:guide>
        <p15:guide id="2" orient="horz" pos="1779" userDrawn="1">
          <p15:clr>
            <a:srgbClr val="A4A3A4"/>
          </p15:clr>
        </p15:guide>
        <p15:guide id="3"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662028-A571-530F-C533-BC54163C1538}" name="Jessica Josem" initials="JJ" userId="S::jessica.josem@carsalesmediahouse.com.au::36903194-50e2-41f8-9c66-9a9101bd5f43" providerId="AD"/>
  <p188:author id="{897A7099-D484-D8C5-EE24-EEC5767FB7CF}" name="Nichola Beecham" initials="NB" userId="S::nichola.beecham@carsales.com.au::1809571f-d576-442d-a486-8b1b206e5b8b" providerId="AD"/>
  <p188:author id="{DF11CCE6-C8F7-0C3A-B7D8-CC7724048498}" name="Ben Godkin" initials="BG" userId="S::ben.godkin@carsales.com.au::588b73b2-2df0-4d75-ab40-eeb49f20d4f5" providerId="AD"/>
  <p188:author id="{6D8A06F8-8CD2-C951-887B-D04E65CE4998}" name="Karen Ong" initials="KO" userId="S::karen.ong@carsales.com.au::472acee9-ee0f-430f-9a76-f740c147bb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8C4C9"/>
    <a:srgbClr val="35A0A5"/>
    <a:srgbClr val="BCBEC0"/>
    <a:srgbClr val="E6E6E6"/>
    <a:srgbClr val="DADCDC"/>
    <a:srgbClr val="57A5D0"/>
    <a:srgbClr val="537B9E"/>
    <a:srgbClr val="485C81"/>
    <a:srgbClr val="3E4C68"/>
    <a:srgbClr val="5A6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ACC17-04F1-4AC4-8F12-E2B5DB99AEE9}" v="15" dt="2024-03-01T04:40:06.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156" autoAdjust="0"/>
  </p:normalViewPr>
  <p:slideViewPr>
    <p:cSldViewPr snapToGrid="0">
      <p:cViewPr varScale="1">
        <p:scale>
          <a:sx n="100" d="100"/>
          <a:sy n="100" d="100"/>
        </p:scale>
        <p:origin x="304" y="30"/>
      </p:cViewPr>
      <p:guideLst>
        <p:guide orient="horz" pos="713"/>
        <p:guide orient="horz" pos="17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83084-6E64-4470-BAB6-E80681D344D8}" type="datetimeFigureOut">
              <a:rPr lang="en-AU" smtClean="0"/>
              <a:t>14/01/2025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B9091-FA67-47F4-8877-869CC8B1E036}" type="slidenum">
              <a:rPr lang="en-AU" smtClean="0"/>
              <a:t>‹#›</a:t>
            </a:fld>
            <a:endParaRPr lang="en-AU"/>
          </a:p>
        </p:txBody>
      </p:sp>
    </p:spTree>
    <p:extLst>
      <p:ext uri="{BB962C8B-B14F-4D97-AF65-F5344CB8AC3E}">
        <p14:creationId xmlns:p14="http://schemas.microsoft.com/office/powerpoint/2010/main" val="427828821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956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B9091-FA67-47F4-8877-869CC8B1E036}" type="slidenum">
              <a:rPr lang="en-AU" smtClean="0"/>
              <a:t>2</a:t>
            </a:fld>
            <a:endParaRPr lang="en-AU"/>
          </a:p>
        </p:txBody>
      </p:sp>
    </p:spTree>
    <p:extLst>
      <p:ext uri="{BB962C8B-B14F-4D97-AF65-F5344CB8AC3E}">
        <p14:creationId xmlns:p14="http://schemas.microsoft.com/office/powerpoint/2010/main" val="103554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B9091-FA67-47F4-8877-869CC8B1E036}" type="slidenum">
              <a:rPr lang="en-AU" smtClean="0"/>
              <a:t>3</a:t>
            </a:fld>
            <a:endParaRPr lang="en-AU"/>
          </a:p>
        </p:txBody>
      </p:sp>
    </p:spTree>
    <p:extLst>
      <p:ext uri="{BB962C8B-B14F-4D97-AF65-F5344CB8AC3E}">
        <p14:creationId xmlns:p14="http://schemas.microsoft.com/office/powerpoint/2010/main" val="348508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B9091-FA67-47F4-8877-869CC8B1E036}" type="slidenum">
              <a:rPr lang="en-AU" smtClean="0"/>
              <a:t>4</a:t>
            </a:fld>
            <a:endParaRPr lang="en-AU"/>
          </a:p>
        </p:txBody>
      </p:sp>
    </p:spTree>
    <p:extLst>
      <p:ext uri="{BB962C8B-B14F-4D97-AF65-F5344CB8AC3E}">
        <p14:creationId xmlns:p14="http://schemas.microsoft.com/office/powerpoint/2010/main" val="98424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B9091-FA67-47F4-8877-869CC8B1E036}" type="slidenum">
              <a:rPr lang="en-AU" smtClean="0"/>
              <a:t>5</a:t>
            </a:fld>
            <a:endParaRPr lang="en-AU"/>
          </a:p>
        </p:txBody>
      </p:sp>
    </p:spTree>
    <p:extLst>
      <p:ext uri="{BB962C8B-B14F-4D97-AF65-F5344CB8AC3E}">
        <p14:creationId xmlns:p14="http://schemas.microsoft.com/office/powerpoint/2010/main" val="10998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07003E3-69CD-4084-81FB-DFF0B091F8C3}"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766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7F8E068-E3CE-1642-B000-874D3330D70D}"/>
              </a:ext>
            </a:extLst>
          </p:cNvPr>
          <p:cNvSpPr>
            <a:spLocks noGrp="1"/>
          </p:cNvSpPr>
          <p:nvPr>
            <p:ph type="pic" sz="quarter" idx="19" hasCustomPrompt="1"/>
          </p:nvPr>
        </p:nvSpPr>
        <p:spPr>
          <a:xfrm>
            <a:off x="5943601" y="2491649"/>
            <a:ext cx="952659" cy="952659"/>
          </a:xfrm>
          <a:prstGeom prst="ellipse">
            <a:avLst/>
          </a:prstGeom>
        </p:spPr>
        <p:txBody>
          <a:bodyPr/>
          <a:lstStyle>
            <a:lvl1pPr marL="0" indent="0">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Speaker pic</a:t>
            </a:r>
          </a:p>
        </p:txBody>
      </p:sp>
      <p:sp>
        <p:nvSpPr>
          <p:cNvPr id="7" name="Text Placeholder 7">
            <a:extLst>
              <a:ext uri="{FF2B5EF4-FFF2-40B4-BE49-F238E27FC236}">
                <a16:creationId xmlns:a16="http://schemas.microsoft.com/office/drawing/2014/main" id="{A5877F9A-419E-F248-8951-B964FC4E203E}"/>
              </a:ext>
            </a:extLst>
          </p:cNvPr>
          <p:cNvSpPr>
            <a:spLocks noGrp="1"/>
          </p:cNvSpPr>
          <p:nvPr>
            <p:ph type="body" sz="quarter" idx="20" hasCustomPrompt="1"/>
          </p:nvPr>
        </p:nvSpPr>
        <p:spPr>
          <a:xfrm>
            <a:off x="7033028" y="2716124"/>
            <a:ext cx="1562100" cy="241300"/>
          </a:xfrm>
          <a:prstGeom prst="rect">
            <a:avLst/>
          </a:prstGeom>
        </p:spPr>
        <p:txBody>
          <a:bodyPr/>
          <a:lstStyle>
            <a:lvl1pPr marL="0" indent="0" algn="l">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Full name</a:t>
            </a:r>
            <a:endParaRPr lang="en-US"/>
          </a:p>
        </p:txBody>
      </p:sp>
      <p:sp>
        <p:nvSpPr>
          <p:cNvPr id="8" name="Text Placeholder 7">
            <a:extLst>
              <a:ext uri="{FF2B5EF4-FFF2-40B4-BE49-F238E27FC236}">
                <a16:creationId xmlns:a16="http://schemas.microsoft.com/office/drawing/2014/main" id="{1F358890-D394-AD4F-86E1-855EAB09546B}"/>
              </a:ext>
            </a:extLst>
          </p:cNvPr>
          <p:cNvSpPr>
            <a:spLocks noGrp="1"/>
          </p:cNvSpPr>
          <p:nvPr>
            <p:ph type="body" sz="quarter" idx="21" hasCustomPrompt="1"/>
          </p:nvPr>
        </p:nvSpPr>
        <p:spPr>
          <a:xfrm>
            <a:off x="7033028" y="2957423"/>
            <a:ext cx="1562100" cy="476250"/>
          </a:xfrm>
          <a:prstGeom prst="rect">
            <a:avLst/>
          </a:prstGeom>
        </p:spPr>
        <p:txBody>
          <a:bodyPr/>
          <a:lstStyle>
            <a:lvl1pPr marL="0" indent="0" algn="l">
              <a:buNone/>
              <a:defRPr sz="900" b="0" i="0">
                <a:solidFill>
                  <a:schemeClr val="accent2">
                    <a:lumMod val="10000"/>
                    <a:lumOff val="9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Job title</a:t>
            </a:r>
            <a:endParaRPr lang="en-US"/>
          </a:p>
        </p:txBody>
      </p:sp>
      <p:sp>
        <p:nvSpPr>
          <p:cNvPr id="9" name="Picture Placeholder 5">
            <a:extLst>
              <a:ext uri="{FF2B5EF4-FFF2-40B4-BE49-F238E27FC236}">
                <a16:creationId xmlns:a16="http://schemas.microsoft.com/office/drawing/2014/main" id="{45522350-C115-DE43-8582-3E100F2C13DA}"/>
              </a:ext>
            </a:extLst>
          </p:cNvPr>
          <p:cNvSpPr>
            <a:spLocks noGrp="1"/>
          </p:cNvSpPr>
          <p:nvPr>
            <p:ph type="pic" sz="quarter" idx="22" hasCustomPrompt="1"/>
          </p:nvPr>
        </p:nvSpPr>
        <p:spPr>
          <a:xfrm>
            <a:off x="5943601" y="3685447"/>
            <a:ext cx="952659" cy="952659"/>
          </a:xfrm>
          <a:prstGeom prst="ellipse">
            <a:avLst/>
          </a:prstGeom>
        </p:spPr>
        <p:txBody>
          <a:bodyPr/>
          <a:lstStyle>
            <a:lvl1pPr marL="0" indent="0">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Speaker pic</a:t>
            </a:r>
          </a:p>
        </p:txBody>
      </p:sp>
      <p:sp>
        <p:nvSpPr>
          <p:cNvPr id="10" name="Text Placeholder 7">
            <a:extLst>
              <a:ext uri="{FF2B5EF4-FFF2-40B4-BE49-F238E27FC236}">
                <a16:creationId xmlns:a16="http://schemas.microsoft.com/office/drawing/2014/main" id="{796E5C20-7323-A645-8BF9-24BE14D847BE}"/>
              </a:ext>
            </a:extLst>
          </p:cNvPr>
          <p:cNvSpPr>
            <a:spLocks noGrp="1"/>
          </p:cNvSpPr>
          <p:nvPr>
            <p:ph type="body" sz="quarter" idx="23" hasCustomPrompt="1"/>
          </p:nvPr>
        </p:nvSpPr>
        <p:spPr>
          <a:xfrm>
            <a:off x="7033028" y="3920558"/>
            <a:ext cx="1562100" cy="241300"/>
          </a:xfrm>
          <a:prstGeom prst="rect">
            <a:avLst/>
          </a:prstGeom>
        </p:spPr>
        <p:txBody>
          <a:bodyPr/>
          <a:lstStyle>
            <a:lvl1pPr marL="0" indent="0" algn="l">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Full name</a:t>
            </a:r>
            <a:endParaRPr lang="en-US"/>
          </a:p>
        </p:txBody>
      </p:sp>
      <p:sp>
        <p:nvSpPr>
          <p:cNvPr id="11" name="Text Placeholder 7">
            <a:extLst>
              <a:ext uri="{FF2B5EF4-FFF2-40B4-BE49-F238E27FC236}">
                <a16:creationId xmlns:a16="http://schemas.microsoft.com/office/drawing/2014/main" id="{B4C31FB6-B851-EF4D-9EF6-FA2780F2D901}"/>
              </a:ext>
            </a:extLst>
          </p:cNvPr>
          <p:cNvSpPr>
            <a:spLocks noGrp="1"/>
          </p:cNvSpPr>
          <p:nvPr>
            <p:ph type="body" sz="quarter" idx="24" hasCustomPrompt="1"/>
          </p:nvPr>
        </p:nvSpPr>
        <p:spPr>
          <a:xfrm>
            <a:off x="7033028" y="4161856"/>
            <a:ext cx="1562100" cy="476250"/>
          </a:xfrm>
          <a:prstGeom prst="rect">
            <a:avLst/>
          </a:prstGeom>
        </p:spPr>
        <p:txBody>
          <a:bodyPr/>
          <a:lstStyle>
            <a:lvl1pPr marL="0" indent="0" algn="l">
              <a:buNone/>
              <a:defRPr sz="900" b="0" i="0">
                <a:solidFill>
                  <a:schemeClr val="accent2">
                    <a:lumMod val="10000"/>
                    <a:lumOff val="9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Job title</a:t>
            </a:r>
            <a:endParaRPr lang="en-US"/>
          </a:p>
        </p:txBody>
      </p:sp>
      <p:sp>
        <p:nvSpPr>
          <p:cNvPr id="13" name="Title Placeholder 1">
            <a:extLst>
              <a:ext uri="{FF2B5EF4-FFF2-40B4-BE49-F238E27FC236}">
                <a16:creationId xmlns:a16="http://schemas.microsoft.com/office/drawing/2014/main" id="{9481F7EE-772C-424C-B98F-C6153D8B011D}"/>
              </a:ext>
            </a:extLst>
          </p:cNvPr>
          <p:cNvSpPr>
            <a:spLocks noGrp="1"/>
          </p:cNvSpPr>
          <p:nvPr>
            <p:ph type="title" hasCustomPrompt="1"/>
          </p:nvPr>
        </p:nvSpPr>
        <p:spPr>
          <a:xfrm>
            <a:off x="750084" y="1243471"/>
            <a:ext cx="4255246" cy="799645"/>
          </a:xfrm>
          <a:prstGeom prst="rect">
            <a:avLst/>
          </a:prstGeom>
        </p:spPr>
        <p:txBody>
          <a:bodyPr vert="horz" lIns="91440" tIns="45720" rIns="91440" bIns="45720" rtlCol="0" anchor="t" anchorCtr="0">
            <a:noAutofit/>
          </a:bodyPr>
          <a:lstStyle>
            <a:lvl1pPr algn="l">
              <a:lnSpc>
                <a:spcPct val="100000"/>
              </a:lnSpc>
              <a:defRPr sz="36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THE JOURNEY</a:t>
            </a:r>
            <a:endParaRPr lang="en-US"/>
          </a:p>
        </p:txBody>
      </p:sp>
      <p:pic>
        <p:nvPicPr>
          <p:cNvPr id="5" name="Picture 4">
            <a:extLst>
              <a:ext uri="{FF2B5EF4-FFF2-40B4-BE49-F238E27FC236}">
                <a16:creationId xmlns:a16="http://schemas.microsoft.com/office/drawing/2014/main" id="{84AC0BE7-053E-8BFB-29E9-E86ABD2873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94" t="39312" r="6609" b="39041"/>
          <a:stretch/>
        </p:blipFill>
        <p:spPr>
          <a:xfrm>
            <a:off x="773938" y="681643"/>
            <a:ext cx="2053244" cy="365760"/>
          </a:xfrm>
          <a:prstGeom prst="rect">
            <a:avLst/>
          </a:prstGeom>
        </p:spPr>
      </p:pic>
      <p:sp>
        <p:nvSpPr>
          <p:cNvPr id="4" name="Text Placeholder 3">
            <a:extLst>
              <a:ext uri="{FF2B5EF4-FFF2-40B4-BE49-F238E27FC236}">
                <a16:creationId xmlns:a16="http://schemas.microsoft.com/office/drawing/2014/main" id="{8D17A4D3-71DC-195B-723B-7D8F6AE92D6E}"/>
              </a:ext>
            </a:extLst>
          </p:cNvPr>
          <p:cNvSpPr>
            <a:spLocks noGrp="1"/>
          </p:cNvSpPr>
          <p:nvPr>
            <p:ph type="body" sz="quarter" idx="25" hasCustomPrompt="1"/>
          </p:nvPr>
        </p:nvSpPr>
        <p:spPr>
          <a:xfrm>
            <a:off x="750084" y="3444308"/>
            <a:ext cx="2974975" cy="396172"/>
          </a:xfrm>
        </p:spPr>
        <p:txBody>
          <a:bodyPr>
            <a:normAutofit/>
          </a:bodyPr>
          <a:lstStyle>
            <a:lvl1pPr marL="4763" indent="0">
              <a:lnSpc>
                <a:spcPct val="100000"/>
              </a:lnSpc>
              <a:buNone/>
              <a:tabLst/>
              <a:defRPr sz="1050" b="0"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SUBHEADING OR DATE DD/MM/YYYY</a:t>
            </a:r>
            <a:endParaRPr lang="en-US"/>
          </a:p>
        </p:txBody>
      </p:sp>
    </p:spTree>
    <p:extLst>
      <p:ext uri="{BB962C8B-B14F-4D97-AF65-F5344CB8AC3E}">
        <p14:creationId xmlns:p14="http://schemas.microsoft.com/office/powerpoint/2010/main" val="2011230848"/>
      </p:ext>
    </p:extLst>
  </p:cSld>
  <p:clrMapOvr>
    <a:masterClrMapping/>
  </p:clrMapOvr>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ImgLeft2">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4572000"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4572000"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C633983D-3C7C-F073-47F3-C84A73F66520}"/>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445416" y="434459"/>
            <a:ext cx="3674201" cy="4015993"/>
          </a:xfrm>
          <a:prstGeom prst="roundRect">
            <a:avLst>
              <a:gd name="adj" fmla="val 1460"/>
            </a:avLst>
          </a:prstGeom>
        </p:spPr>
      </p:pic>
    </p:spTree>
    <p:extLst>
      <p:ext uri="{BB962C8B-B14F-4D97-AF65-F5344CB8AC3E}">
        <p14:creationId xmlns:p14="http://schemas.microsoft.com/office/powerpoint/2010/main" val="37062641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ImgLeft3">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4572000"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4572000"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C633983D-3C7C-F073-47F3-C84A73F66520}"/>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445416" y="434459"/>
            <a:ext cx="3674201" cy="4015993"/>
          </a:xfrm>
          <a:prstGeom prst="roundRect">
            <a:avLst>
              <a:gd name="adj" fmla="val 1460"/>
            </a:avLst>
          </a:prstGeom>
        </p:spPr>
      </p:pic>
    </p:spTree>
    <p:extLst>
      <p:ext uri="{BB962C8B-B14F-4D97-AF65-F5344CB8AC3E}">
        <p14:creationId xmlns:p14="http://schemas.microsoft.com/office/powerpoint/2010/main" val="232077900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ImgLeft4">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4572000"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4572000"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C633983D-3C7C-F073-47F3-C84A73F66520}"/>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445416" y="434459"/>
            <a:ext cx="3674201" cy="4015993"/>
          </a:xfrm>
          <a:prstGeom prst="roundRect">
            <a:avLst>
              <a:gd name="adj" fmla="val 1460"/>
            </a:avLst>
          </a:prstGeom>
        </p:spPr>
      </p:pic>
    </p:spTree>
    <p:extLst>
      <p:ext uri="{BB962C8B-B14F-4D97-AF65-F5344CB8AC3E}">
        <p14:creationId xmlns:p14="http://schemas.microsoft.com/office/powerpoint/2010/main" val="13253759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ImgLeft5">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4572000"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4572000"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C633983D-3C7C-F073-47F3-C84A73F66520}"/>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445416" y="434459"/>
            <a:ext cx="3674201" cy="4015993"/>
          </a:xfrm>
          <a:prstGeom prst="roundRect">
            <a:avLst>
              <a:gd name="adj" fmla="val 1460"/>
            </a:avLst>
          </a:prstGeom>
        </p:spPr>
      </p:pic>
    </p:spTree>
    <p:extLst>
      <p:ext uri="{BB962C8B-B14F-4D97-AF65-F5344CB8AC3E}">
        <p14:creationId xmlns:p14="http://schemas.microsoft.com/office/powerpoint/2010/main" val="85521561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Slide1">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50085" y="1209963"/>
            <a:ext cx="2487668" cy="1804086"/>
          </a:xfrm>
          <a:prstGeom prst="rect">
            <a:avLst/>
          </a:prstGeom>
        </p:spPr>
        <p:txBody>
          <a:bodyPr vert="horz" lIns="91440" tIns="45720" rIns="91440" bIns="45720" rtlCol="0" anchor="t" anchorCtr="0">
            <a:noAutofit/>
          </a:bodyPr>
          <a:lstStyle>
            <a:lvl1pPr>
              <a:lnSpc>
                <a:spcPct val="100000"/>
              </a:lnSpc>
              <a:defRPr sz="28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TITLE</a:t>
            </a:r>
            <a:br>
              <a:rPr lang="en-GB"/>
            </a:br>
            <a:r>
              <a:rPr lang="en-GB"/>
              <a:t>28pt</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Tree>
    <p:extLst>
      <p:ext uri="{BB962C8B-B14F-4D97-AF65-F5344CB8AC3E}">
        <p14:creationId xmlns:p14="http://schemas.microsoft.com/office/powerpoint/2010/main" val="33415305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Slide2">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50085" y="1209963"/>
            <a:ext cx="2487668" cy="1804086"/>
          </a:xfrm>
          <a:prstGeom prst="rect">
            <a:avLst/>
          </a:prstGeom>
        </p:spPr>
        <p:txBody>
          <a:bodyPr vert="horz" lIns="91440" tIns="45720" rIns="91440" bIns="45720" rtlCol="0" anchor="t" anchorCtr="0">
            <a:noAutofit/>
          </a:bodyPr>
          <a:lstStyle>
            <a:lvl1pPr>
              <a:lnSpc>
                <a:spcPct val="100000"/>
              </a:lnSpc>
              <a:defRPr sz="2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TITLE</a:t>
            </a:r>
            <a:br>
              <a:rPr lang="en-GB"/>
            </a:br>
            <a:r>
              <a:rPr lang="en-GB"/>
              <a:t>28pt</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Tree>
    <p:extLst>
      <p:ext uri="{BB962C8B-B14F-4D97-AF65-F5344CB8AC3E}">
        <p14:creationId xmlns:p14="http://schemas.microsoft.com/office/powerpoint/2010/main" val="17772061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White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Tree>
    <p:extLst>
      <p:ext uri="{BB962C8B-B14F-4D97-AF65-F5344CB8AC3E}">
        <p14:creationId xmlns:p14="http://schemas.microsoft.com/office/powerpoint/2010/main" val="8086125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0755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NavyLogo">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634D29-44B3-EAED-15A9-5E757044E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27" t="38307" r="7128" b="38752"/>
          <a:stretch/>
        </p:blipFill>
        <p:spPr>
          <a:xfrm>
            <a:off x="7493002" y="4782889"/>
            <a:ext cx="1435100" cy="274886"/>
          </a:xfrm>
          <a:prstGeom prst="rect">
            <a:avLst/>
          </a:prstGeom>
        </p:spPr>
      </p:pic>
    </p:spTree>
    <p:extLst>
      <p:ext uri="{BB962C8B-B14F-4D97-AF65-F5344CB8AC3E}">
        <p14:creationId xmlns:p14="http://schemas.microsoft.com/office/powerpoint/2010/main" val="210588218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Navy">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246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E9A6-B0BA-56ED-EBD6-CAA173A7D5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A721BAA6-9201-F552-15CB-A59985C82B94}"/>
              </a:ext>
            </a:extLst>
          </p:cNvPr>
          <p:cNvSpPr/>
          <p:nvPr userDrawn="1"/>
        </p:nvSpPr>
        <p:spPr>
          <a:xfrm>
            <a:off x="0" y="0"/>
            <a:ext cx="9144000" cy="5143500"/>
          </a:xfrm>
          <a:prstGeom prst="rect">
            <a:avLst/>
          </a:prstGeom>
          <a:solidFill>
            <a:schemeClr val="accent1">
              <a:alpha val="30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27AC1A-4E37-63E2-A21E-A6E4957827F1}"/>
              </a:ext>
            </a:extLst>
          </p:cNvPr>
          <p:cNvSpPr/>
          <p:nvPr userDrawn="1"/>
        </p:nvSpPr>
        <p:spPr>
          <a:xfrm>
            <a:off x="-1" y="0"/>
            <a:ext cx="9143999" cy="5143500"/>
          </a:xfrm>
          <a:prstGeom prst="rect">
            <a:avLst/>
          </a:prstGeom>
          <a:gradFill>
            <a:gsLst>
              <a:gs pos="0">
                <a:schemeClr val="accent1"/>
              </a:gs>
              <a:gs pos="100000">
                <a:schemeClr val="accent1">
                  <a:alpha val="20089"/>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47F8E068-E3CE-1642-B000-874D3330D70D}"/>
              </a:ext>
            </a:extLst>
          </p:cNvPr>
          <p:cNvSpPr>
            <a:spLocks noGrp="1"/>
          </p:cNvSpPr>
          <p:nvPr>
            <p:ph type="pic" sz="quarter" idx="19" hasCustomPrompt="1"/>
          </p:nvPr>
        </p:nvSpPr>
        <p:spPr>
          <a:xfrm>
            <a:off x="5943601" y="2491649"/>
            <a:ext cx="952659" cy="952659"/>
          </a:xfrm>
          <a:prstGeom prst="ellipse">
            <a:avLst/>
          </a:prstGeom>
        </p:spPr>
        <p:txBody>
          <a:bodyPr/>
          <a:lstStyle>
            <a:lvl1pPr marL="0" indent="0">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Speaker pic</a:t>
            </a:r>
          </a:p>
        </p:txBody>
      </p:sp>
      <p:sp>
        <p:nvSpPr>
          <p:cNvPr id="7" name="Text Placeholder 7">
            <a:extLst>
              <a:ext uri="{FF2B5EF4-FFF2-40B4-BE49-F238E27FC236}">
                <a16:creationId xmlns:a16="http://schemas.microsoft.com/office/drawing/2014/main" id="{A5877F9A-419E-F248-8951-B964FC4E203E}"/>
              </a:ext>
            </a:extLst>
          </p:cNvPr>
          <p:cNvSpPr>
            <a:spLocks noGrp="1"/>
          </p:cNvSpPr>
          <p:nvPr>
            <p:ph type="body" sz="quarter" idx="20" hasCustomPrompt="1"/>
          </p:nvPr>
        </p:nvSpPr>
        <p:spPr>
          <a:xfrm>
            <a:off x="7033028" y="2716124"/>
            <a:ext cx="1562100" cy="241300"/>
          </a:xfrm>
          <a:prstGeom prst="rect">
            <a:avLst/>
          </a:prstGeom>
        </p:spPr>
        <p:txBody>
          <a:bodyPr/>
          <a:lstStyle>
            <a:lvl1pPr marL="0" indent="0" algn="l">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Full name</a:t>
            </a:r>
            <a:endParaRPr lang="en-US"/>
          </a:p>
        </p:txBody>
      </p:sp>
      <p:sp>
        <p:nvSpPr>
          <p:cNvPr id="8" name="Text Placeholder 7">
            <a:extLst>
              <a:ext uri="{FF2B5EF4-FFF2-40B4-BE49-F238E27FC236}">
                <a16:creationId xmlns:a16="http://schemas.microsoft.com/office/drawing/2014/main" id="{1F358890-D394-AD4F-86E1-855EAB09546B}"/>
              </a:ext>
            </a:extLst>
          </p:cNvPr>
          <p:cNvSpPr>
            <a:spLocks noGrp="1"/>
          </p:cNvSpPr>
          <p:nvPr>
            <p:ph type="body" sz="quarter" idx="21" hasCustomPrompt="1"/>
          </p:nvPr>
        </p:nvSpPr>
        <p:spPr>
          <a:xfrm>
            <a:off x="7033028" y="2957423"/>
            <a:ext cx="1562100" cy="476250"/>
          </a:xfrm>
          <a:prstGeom prst="rect">
            <a:avLst/>
          </a:prstGeom>
        </p:spPr>
        <p:txBody>
          <a:bodyPr/>
          <a:lstStyle>
            <a:lvl1pPr marL="0" indent="0" algn="l">
              <a:buNone/>
              <a:defRPr sz="900" b="0" i="0">
                <a:solidFill>
                  <a:schemeClr val="accent2">
                    <a:lumMod val="10000"/>
                    <a:lumOff val="9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Job title</a:t>
            </a:r>
            <a:endParaRPr lang="en-US"/>
          </a:p>
        </p:txBody>
      </p:sp>
      <p:sp>
        <p:nvSpPr>
          <p:cNvPr id="9" name="Picture Placeholder 5">
            <a:extLst>
              <a:ext uri="{FF2B5EF4-FFF2-40B4-BE49-F238E27FC236}">
                <a16:creationId xmlns:a16="http://schemas.microsoft.com/office/drawing/2014/main" id="{45522350-C115-DE43-8582-3E100F2C13DA}"/>
              </a:ext>
            </a:extLst>
          </p:cNvPr>
          <p:cNvSpPr>
            <a:spLocks noGrp="1"/>
          </p:cNvSpPr>
          <p:nvPr>
            <p:ph type="pic" sz="quarter" idx="22" hasCustomPrompt="1"/>
          </p:nvPr>
        </p:nvSpPr>
        <p:spPr>
          <a:xfrm>
            <a:off x="5943601" y="3685447"/>
            <a:ext cx="952659" cy="952659"/>
          </a:xfrm>
          <a:prstGeom prst="ellipse">
            <a:avLst/>
          </a:prstGeom>
        </p:spPr>
        <p:txBody>
          <a:bodyPr/>
          <a:lstStyle>
            <a:lvl1pPr marL="0" indent="0">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Speaker pic</a:t>
            </a:r>
          </a:p>
        </p:txBody>
      </p:sp>
      <p:sp>
        <p:nvSpPr>
          <p:cNvPr id="10" name="Text Placeholder 7">
            <a:extLst>
              <a:ext uri="{FF2B5EF4-FFF2-40B4-BE49-F238E27FC236}">
                <a16:creationId xmlns:a16="http://schemas.microsoft.com/office/drawing/2014/main" id="{796E5C20-7323-A645-8BF9-24BE14D847BE}"/>
              </a:ext>
            </a:extLst>
          </p:cNvPr>
          <p:cNvSpPr>
            <a:spLocks noGrp="1"/>
          </p:cNvSpPr>
          <p:nvPr>
            <p:ph type="body" sz="quarter" idx="23" hasCustomPrompt="1"/>
          </p:nvPr>
        </p:nvSpPr>
        <p:spPr>
          <a:xfrm>
            <a:off x="7033028" y="3920558"/>
            <a:ext cx="1562100" cy="241300"/>
          </a:xfrm>
          <a:prstGeom prst="rect">
            <a:avLst/>
          </a:prstGeom>
        </p:spPr>
        <p:txBody>
          <a:bodyPr/>
          <a:lstStyle>
            <a:lvl1pPr marL="0" indent="0" algn="l">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Full name</a:t>
            </a:r>
            <a:endParaRPr lang="en-US"/>
          </a:p>
        </p:txBody>
      </p:sp>
      <p:sp>
        <p:nvSpPr>
          <p:cNvPr id="11" name="Text Placeholder 7">
            <a:extLst>
              <a:ext uri="{FF2B5EF4-FFF2-40B4-BE49-F238E27FC236}">
                <a16:creationId xmlns:a16="http://schemas.microsoft.com/office/drawing/2014/main" id="{B4C31FB6-B851-EF4D-9EF6-FA2780F2D901}"/>
              </a:ext>
            </a:extLst>
          </p:cNvPr>
          <p:cNvSpPr>
            <a:spLocks noGrp="1"/>
          </p:cNvSpPr>
          <p:nvPr>
            <p:ph type="body" sz="quarter" idx="24" hasCustomPrompt="1"/>
          </p:nvPr>
        </p:nvSpPr>
        <p:spPr>
          <a:xfrm>
            <a:off x="7033028" y="4161856"/>
            <a:ext cx="1562100" cy="476250"/>
          </a:xfrm>
          <a:prstGeom prst="rect">
            <a:avLst/>
          </a:prstGeom>
        </p:spPr>
        <p:txBody>
          <a:bodyPr/>
          <a:lstStyle>
            <a:lvl1pPr marL="0" indent="0" algn="l">
              <a:buNone/>
              <a:defRPr sz="900" b="0" i="0">
                <a:solidFill>
                  <a:schemeClr val="accent2">
                    <a:lumMod val="10000"/>
                    <a:lumOff val="9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Job title</a:t>
            </a:r>
            <a:endParaRPr lang="en-US"/>
          </a:p>
        </p:txBody>
      </p:sp>
      <p:sp>
        <p:nvSpPr>
          <p:cNvPr id="13" name="Title Placeholder 1">
            <a:extLst>
              <a:ext uri="{FF2B5EF4-FFF2-40B4-BE49-F238E27FC236}">
                <a16:creationId xmlns:a16="http://schemas.microsoft.com/office/drawing/2014/main" id="{9481F7EE-772C-424C-B98F-C6153D8B011D}"/>
              </a:ext>
            </a:extLst>
          </p:cNvPr>
          <p:cNvSpPr>
            <a:spLocks noGrp="1"/>
          </p:cNvSpPr>
          <p:nvPr>
            <p:ph type="title" hasCustomPrompt="1"/>
          </p:nvPr>
        </p:nvSpPr>
        <p:spPr>
          <a:xfrm>
            <a:off x="750084" y="1243471"/>
            <a:ext cx="4255246" cy="799645"/>
          </a:xfrm>
          <a:prstGeom prst="rect">
            <a:avLst/>
          </a:prstGeom>
        </p:spPr>
        <p:txBody>
          <a:bodyPr vert="horz" lIns="91440" tIns="45720" rIns="91440" bIns="45720" rtlCol="0" anchor="t" anchorCtr="0">
            <a:noAutofit/>
          </a:bodyPr>
          <a:lstStyle>
            <a:lvl1pPr algn="l">
              <a:lnSpc>
                <a:spcPct val="100000"/>
              </a:lnSpc>
              <a:defRPr sz="36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THE JOURNEY</a:t>
            </a:r>
            <a:endParaRPr lang="en-US"/>
          </a:p>
        </p:txBody>
      </p:sp>
      <p:pic>
        <p:nvPicPr>
          <p:cNvPr id="5" name="Picture 4">
            <a:extLst>
              <a:ext uri="{FF2B5EF4-FFF2-40B4-BE49-F238E27FC236}">
                <a16:creationId xmlns:a16="http://schemas.microsoft.com/office/drawing/2014/main" id="{84AC0BE7-053E-8BFB-29E9-E86ABD2873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594" t="39312" r="6609" b="39041"/>
          <a:stretch/>
        </p:blipFill>
        <p:spPr>
          <a:xfrm>
            <a:off x="773938" y="681643"/>
            <a:ext cx="2053244" cy="365760"/>
          </a:xfrm>
          <a:prstGeom prst="rect">
            <a:avLst/>
          </a:prstGeom>
        </p:spPr>
      </p:pic>
      <p:sp>
        <p:nvSpPr>
          <p:cNvPr id="4" name="Text Placeholder 3">
            <a:extLst>
              <a:ext uri="{FF2B5EF4-FFF2-40B4-BE49-F238E27FC236}">
                <a16:creationId xmlns:a16="http://schemas.microsoft.com/office/drawing/2014/main" id="{8D17A4D3-71DC-195B-723B-7D8F6AE92D6E}"/>
              </a:ext>
            </a:extLst>
          </p:cNvPr>
          <p:cNvSpPr>
            <a:spLocks noGrp="1"/>
          </p:cNvSpPr>
          <p:nvPr>
            <p:ph type="body" sz="quarter" idx="25" hasCustomPrompt="1"/>
          </p:nvPr>
        </p:nvSpPr>
        <p:spPr>
          <a:xfrm>
            <a:off x="750084" y="3444308"/>
            <a:ext cx="2974975" cy="396172"/>
          </a:xfrm>
        </p:spPr>
        <p:txBody>
          <a:bodyPr>
            <a:normAutofit/>
          </a:bodyPr>
          <a:lstStyle>
            <a:lvl1pPr marL="4763" indent="0">
              <a:lnSpc>
                <a:spcPct val="100000"/>
              </a:lnSpc>
              <a:buNone/>
              <a:tabLst/>
              <a:defRPr sz="1050" b="0"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SUBHEADING OR DATE DD/MM/YYYY</a:t>
            </a:r>
            <a:endParaRPr lang="en-US"/>
          </a:p>
        </p:txBody>
      </p:sp>
    </p:spTree>
    <p:extLst>
      <p:ext uri="{BB962C8B-B14F-4D97-AF65-F5344CB8AC3E}">
        <p14:creationId xmlns:p14="http://schemas.microsoft.com/office/powerpoint/2010/main" val="3768617211"/>
      </p:ext>
    </p:extLst>
  </p:cSld>
  <p:clrMapOvr>
    <a:masterClrMapping/>
  </p:clrMapOvr>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GreyLogo">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Tree>
    <p:extLst>
      <p:ext uri="{BB962C8B-B14F-4D97-AF65-F5344CB8AC3E}">
        <p14:creationId xmlns:p14="http://schemas.microsoft.com/office/powerpoint/2010/main" val="18364693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Grey">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680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ontentNavyChev">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E2D395EC-6C31-B365-86B6-0BAD1FC4AB68}"/>
              </a:ext>
            </a:extLst>
          </p:cNvPr>
          <p:cNvSpPr/>
          <p:nvPr userDrawn="1"/>
        </p:nvSpPr>
        <p:spPr>
          <a:xfrm>
            <a:off x="207606" y="205275"/>
            <a:ext cx="8728787"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3785538"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8" name="Shape">
            <a:extLst>
              <a:ext uri="{FF2B5EF4-FFF2-40B4-BE49-F238E27FC236}">
                <a16:creationId xmlns:a16="http://schemas.microsoft.com/office/drawing/2014/main" id="{B3B4B2DF-C52F-782F-EA13-BA7D0963303E}"/>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637226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Navy">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E2D395EC-6C31-B365-86B6-0BAD1FC4AB68}"/>
              </a:ext>
            </a:extLst>
          </p:cNvPr>
          <p:cNvSpPr/>
          <p:nvPr userDrawn="1"/>
        </p:nvSpPr>
        <p:spPr>
          <a:xfrm>
            <a:off x="207606" y="205275"/>
            <a:ext cx="8728787"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3785538"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Tree>
    <p:extLst>
      <p:ext uri="{BB962C8B-B14F-4D97-AF65-F5344CB8AC3E}">
        <p14:creationId xmlns:p14="http://schemas.microsoft.com/office/powerpoint/2010/main" val="10821120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Chev">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8" name="Shape">
            <a:extLst>
              <a:ext uri="{FF2B5EF4-FFF2-40B4-BE49-F238E27FC236}">
                <a16:creationId xmlns:a16="http://schemas.microsoft.com/office/drawing/2014/main" id="{B3B4B2DF-C52F-782F-EA13-BA7D0963303E}"/>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74797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Tree>
    <p:extLst>
      <p:ext uri="{BB962C8B-B14F-4D97-AF65-F5344CB8AC3E}">
        <p14:creationId xmlns:p14="http://schemas.microsoft.com/office/powerpoint/2010/main" val="42150326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ReversedChev">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C0A5FB4D-3067-AD87-3572-6BB1DD35577E}"/>
              </a:ext>
            </a:extLst>
          </p:cNvPr>
          <p:cNvSpPr/>
          <p:nvPr userDrawn="1"/>
        </p:nvSpPr>
        <p:spPr>
          <a:xfrm>
            <a:off x="0" y="0"/>
            <a:ext cx="9144000" cy="5143500"/>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chemeClr val="bg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7" name="Shape">
            <a:extLst>
              <a:ext uri="{FF2B5EF4-FFF2-40B4-BE49-F238E27FC236}">
                <a16:creationId xmlns:a16="http://schemas.microsoft.com/office/drawing/2014/main" id="{CC230C30-8B6D-2F7E-E0C9-90B9D0B67FF0}"/>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lumMod val="95000"/>
            </a:schemeClr>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30622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Reversed">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C0A5FB4D-3067-AD87-3572-6BB1DD35577E}"/>
              </a:ext>
            </a:extLst>
          </p:cNvPr>
          <p:cNvSpPr/>
          <p:nvPr userDrawn="1"/>
        </p:nvSpPr>
        <p:spPr>
          <a:xfrm>
            <a:off x="0" y="0"/>
            <a:ext cx="9144000" cy="5143500"/>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chemeClr val="bg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Tree>
    <p:extLst>
      <p:ext uri="{BB962C8B-B14F-4D97-AF65-F5344CB8AC3E}">
        <p14:creationId xmlns:p14="http://schemas.microsoft.com/office/powerpoint/2010/main" val="7219113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ReversedNavyChev">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C0A5FB4D-3067-AD87-3572-6BB1DD35577E}"/>
              </a:ext>
            </a:extLst>
          </p:cNvPr>
          <p:cNvSpPr/>
          <p:nvPr userDrawn="1"/>
        </p:nvSpPr>
        <p:spPr>
          <a:xfrm>
            <a:off x="0" y="0"/>
            <a:ext cx="9144000" cy="5143500"/>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chemeClr val="bg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EB3785E3-042E-6A85-F81B-EFF0DB8574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27" t="38307" r="7128" b="38752"/>
          <a:stretch/>
        </p:blipFill>
        <p:spPr>
          <a:xfrm>
            <a:off x="7493002" y="4782889"/>
            <a:ext cx="1435100" cy="274886"/>
          </a:xfrm>
          <a:prstGeom prst="rect">
            <a:avLst/>
          </a:prstGeom>
        </p:spPr>
      </p:pic>
      <p:sp>
        <p:nvSpPr>
          <p:cNvPr id="2" name="Shape">
            <a:extLst>
              <a:ext uri="{FF2B5EF4-FFF2-40B4-BE49-F238E27FC236}">
                <a16:creationId xmlns:a16="http://schemas.microsoft.com/office/drawing/2014/main" id="{FBC61088-83F2-81CF-8056-E3BE0D92E7ED}"/>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accent1"/>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Tree>
    <p:extLst>
      <p:ext uri="{BB962C8B-B14F-4D97-AF65-F5344CB8AC3E}">
        <p14:creationId xmlns:p14="http://schemas.microsoft.com/office/powerpoint/2010/main" val="297000527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ReversedNavy">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C0A5FB4D-3067-AD87-3572-6BB1DD35577E}"/>
              </a:ext>
            </a:extLst>
          </p:cNvPr>
          <p:cNvSpPr/>
          <p:nvPr userDrawn="1"/>
        </p:nvSpPr>
        <p:spPr>
          <a:xfrm>
            <a:off x="0" y="0"/>
            <a:ext cx="9144000" cy="5143500"/>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chemeClr val="bg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pic>
        <p:nvPicPr>
          <p:cNvPr id="8" name="Picture 7">
            <a:extLst>
              <a:ext uri="{FF2B5EF4-FFF2-40B4-BE49-F238E27FC236}">
                <a16:creationId xmlns:a16="http://schemas.microsoft.com/office/drawing/2014/main" id="{EB3785E3-042E-6A85-F81B-EFF0DB8574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27" t="38307" r="7128" b="38752"/>
          <a:stretch/>
        </p:blipFill>
        <p:spPr>
          <a:xfrm>
            <a:off x="7493002" y="4782889"/>
            <a:ext cx="1435100" cy="274886"/>
          </a:xfrm>
          <a:prstGeom prst="rect">
            <a:avLst/>
          </a:prstGeom>
        </p:spPr>
      </p:pic>
    </p:spTree>
    <p:extLst>
      <p:ext uri="{BB962C8B-B14F-4D97-AF65-F5344CB8AC3E}">
        <p14:creationId xmlns:p14="http://schemas.microsoft.com/office/powerpoint/2010/main" val="211302028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ImgRight1">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19977"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719977"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descr="image21.jpeg">
            <a:extLst>
              <a:ext uri="{FF2B5EF4-FFF2-40B4-BE49-F238E27FC236}">
                <a16:creationId xmlns:a16="http://schemas.microsoft.com/office/drawing/2014/main" id="{88C206EF-C46F-B387-9442-739733453AE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809" r="11855"/>
          <a:stretch/>
        </p:blipFill>
        <p:spPr>
          <a:xfrm flipH="1">
            <a:off x="5024383" y="434460"/>
            <a:ext cx="3674201" cy="4015993"/>
          </a:xfrm>
          <a:prstGeom prst="roundRect">
            <a:avLst>
              <a:gd name="adj" fmla="val 1460"/>
            </a:avLst>
          </a:prstGeom>
        </p:spPr>
      </p:pic>
    </p:spTree>
    <p:extLst>
      <p:ext uri="{BB962C8B-B14F-4D97-AF65-F5344CB8AC3E}">
        <p14:creationId xmlns:p14="http://schemas.microsoft.com/office/powerpoint/2010/main" val="38144719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ontentDuo1">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E2D395EC-6C31-B365-86B6-0BAD1FC4AB68}"/>
              </a:ext>
            </a:extLst>
          </p:cNvPr>
          <p:cNvSpPr/>
          <p:nvPr userDrawn="1"/>
        </p:nvSpPr>
        <p:spPr>
          <a:xfrm>
            <a:off x="207606" y="205275"/>
            <a:ext cx="4364394"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3785538"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8" name="Shape">
            <a:extLst>
              <a:ext uri="{FF2B5EF4-FFF2-40B4-BE49-F238E27FC236}">
                <a16:creationId xmlns:a16="http://schemas.microsoft.com/office/drawing/2014/main" id="{B3B4B2DF-C52F-782F-EA13-BA7D0963303E}"/>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420644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Duo2">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E2D395EC-6C31-B365-86B6-0BAD1FC4AB68}"/>
              </a:ext>
            </a:extLst>
          </p:cNvPr>
          <p:cNvSpPr/>
          <p:nvPr userDrawn="1"/>
        </p:nvSpPr>
        <p:spPr>
          <a:xfrm>
            <a:off x="207606" y="200195"/>
            <a:ext cx="4364394"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3785538"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Tree>
    <p:extLst>
      <p:ext uri="{BB962C8B-B14F-4D97-AF65-F5344CB8AC3E}">
        <p14:creationId xmlns:p14="http://schemas.microsoft.com/office/powerpoint/2010/main" val="40850131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Trio1">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E2D395EC-6C31-B365-86B6-0BAD1FC4AB68}"/>
              </a:ext>
            </a:extLst>
          </p:cNvPr>
          <p:cNvSpPr/>
          <p:nvPr userDrawn="1"/>
        </p:nvSpPr>
        <p:spPr>
          <a:xfrm>
            <a:off x="207606" y="205275"/>
            <a:ext cx="3647959"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390292"/>
            <a:ext cx="3087132" cy="746846"/>
          </a:xfrm>
          <a:prstGeom prst="rect">
            <a:avLst/>
          </a:prstGeom>
        </p:spPr>
        <p:txBody>
          <a:bodyPr vert="horz" lIns="91440" tIns="45720" rIns="91440" bIns="45720" rtlCol="0" anchor="t"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8" name="Text Placeholder 2">
            <a:extLst>
              <a:ext uri="{FF2B5EF4-FFF2-40B4-BE49-F238E27FC236}">
                <a16:creationId xmlns:a16="http://schemas.microsoft.com/office/drawing/2014/main" id="{E132A1F5-8BE1-61D0-4A08-28A3CB7D61BA}"/>
              </a:ext>
            </a:extLst>
          </p:cNvPr>
          <p:cNvSpPr>
            <a:spLocks noGrp="1"/>
          </p:cNvSpPr>
          <p:nvPr>
            <p:ph type="body" idx="13" hasCustomPrompt="1"/>
          </p:nvPr>
        </p:nvSpPr>
        <p:spPr>
          <a:xfrm>
            <a:off x="4203739" y="906245"/>
            <a:ext cx="2104293" cy="3454740"/>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9" name="Text Placeholder 3">
            <a:extLst>
              <a:ext uri="{FF2B5EF4-FFF2-40B4-BE49-F238E27FC236}">
                <a16:creationId xmlns:a16="http://schemas.microsoft.com/office/drawing/2014/main" id="{7B57B568-5E50-5EDD-CCFB-3E411B147F28}"/>
              </a:ext>
            </a:extLst>
          </p:cNvPr>
          <p:cNvSpPr>
            <a:spLocks noGrp="1"/>
          </p:cNvSpPr>
          <p:nvPr>
            <p:ph type="body" idx="14" hasCustomPrompt="1"/>
          </p:nvPr>
        </p:nvSpPr>
        <p:spPr>
          <a:xfrm>
            <a:off x="4206998" y="514865"/>
            <a:ext cx="2098267" cy="26765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3">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
        <p:nvSpPr>
          <p:cNvPr id="10" name="Text Placeholder 2">
            <a:extLst>
              <a:ext uri="{FF2B5EF4-FFF2-40B4-BE49-F238E27FC236}">
                <a16:creationId xmlns:a16="http://schemas.microsoft.com/office/drawing/2014/main" id="{08362484-04F2-7430-B6D9-919F898CF1F0}"/>
              </a:ext>
            </a:extLst>
          </p:cNvPr>
          <p:cNvSpPr>
            <a:spLocks noGrp="1"/>
          </p:cNvSpPr>
          <p:nvPr>
            <p:ph type="body" idx="15" hasCustomPrompt="1"/>
          </p:nvPr>
        </p:nvSpPr>
        <p:spPr>
          <a:xfrm>
            <a:off x="6482862" y="906245"/>
            <a:ext cx="2104293" cy="3454740"/>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11" name="Text Placeholder 3">
            <a:extLst>
              <a:ext uri="{FF2B5EF4-FFF2-40B4-BE49-F238E27FC236}">
                <a16:creationId xmlns:a16="http://schemas.microsoft.com/office/drawing/2014/main" id="{76EF0338-4D5F-7C9B-AA19-EEF842612632}"/>
              </a:ext>
            </a:extLst>
          </p:cNvPr>
          <p:cNvSpPr>
            <a:spLocks noGrp="1"/>
          </p:cNvSpPr>
          <p:nvPr>
            <p:ph type="body" idx="16" hasCustomPrompt="1"/>
          </p:nvPr>
        </p:nvSpPr>
        <p:spPr>
          <a:xfrm>
            <a:off x="6486533" y="514865"/>
            <a:ext cx="2098267" cy="26765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3">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Tree>
    <p:extLst>
      <p:ext uri="{BB962C8B-B14F-4D97-AF65-F5344CB8AC3E}">
        <p14:creationId xmlns:p14="http://schemas.microsoft.com/office/powerpoint/2010/main" val="378657300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Trio2">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E2D395EC-6C31-B365-86B6-0BAD1FC4AB68}"/>
              </a:ext>
            </a:extLst>
          </p:cNvPr>
          <p:cNvSpPr/>
          <p:nvPr userDrawn="1"/>
        </p:nvSpPr>
        <p:spPr>
          <a:xfrm>
            <a:off x="426407" y="434460"/>
            <a:ext cx="2982508" cy="4035940"/>
          </a:xfrm>
          <a:prstGeom prst="roundRect">
            <a:avLst>
              <a:gd name="adj" fmla="val 2110"/>
            </a:avLst>
          </a:prstGeom>
          <a:solidFill>
            <a:schemeClr val="accent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635045" y="648691"/>
            <a:ext cx="2586004" cy="944136"/>
          </a:xfrm>
          <a:prstGeom prst="rect">
            <a:avLst/>
          </a:prstGeom>
        </p:spPr>
        <p:txBody>
          <a:bodyPr vert="horz" lIns="91440" tIns="45720" rIns="91440" bIns="45720" rtlCol="0" anchor="t"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4" name="Text Placeholder 2">
            <a:extLst>
              <a:ext uri="{FF2B5EF4-FFF2-40B4-BE49-F238E27FC236}">
                <a16:creationId xmlns:a16="http://schemas.microsoft.com/office/drawing/2014/main" id="{E3C2279C-E0BF-6BDB-65F9-87CE091312CB}"/>
              </a:ext>
            </a:extLst>
          </p:cNvPr>
          <p:cNvSpPr>
            <a:spLocks noGrp="1"/>
          </p:cNvSpPr>
          <p:nvPr>
            <p:ph type="body" idx="13" hasCustomPrompt="1"/>
          </p:nvPr>
        </p:nvSpPr>
        <p:spPr>
          <a:xfrm>
            <a:off x="3816877" y="906245"/>
            <a:ext cx="2203205" cy="3454740"/>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7" name="Text Placeholder 3">
            <a:extLst>
              <a:ext uri="{FF2B5EF4-FFF2-40B4-BE49-F238E27FC236}">
                <a16:creationId xmlns:a16="http://schemas.microsoft.com/office/drawing/2014/main" id="{88742AC5-F855-FA71-9958-C7FF6CC00936}"/>
              </a:ext>
            </a:extLst>
          </p:cNvPr>
          <p:cNvSpPr>
            <a:spLocks noGrp="1"/>
          </p:cNvSpPr>
          <p:nvPr>
            <p:ph type="body" idx="14" hasCustomPrompt="1"/>
          </p:nvPr>
        </p:nvSpPr>
        <p:spPr>
          <a:xfrm>
            <a:off x="3820136" y="514865"/>
            <a:ext cx="2196896" cy="26765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3">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
        <p:nvSpPr>
          <p:cNvPr id="8" name="Text Placeholder 2">
            <a:extLst>
              <a:ext uri="{FF2B5EF4-FFF2-40B4-BE49-F238E27FC236}">
                <a16:creationId xmlns:a16="http://schemas.microsoft.com/office/drawing/2014/main" id="{56FE09F1-9AF0-F954-51DD-283E8189C4AA}"/>
              </a:ext>
            </a:extLst>
          </p:cNvPr>
          <p:cNvSpPr>
            <a:spLocks noGrp="1"/>
          </p:cNvSpPr>
          <p:nvPr>
            <p:ph type="body" idx="15" hasCustomPrompt="1"/>
          </p:nvPr>
        </p:nvSpPr>
        <p:spPr>
          <a:xfrm>
            <a:off x="6413257" y="906245"/>
            <a:ext cx="2203205" cy="3454740"/>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9" name="Text Placeholder 3">
            <a:extLst>
              <a:ext uri="{FF2B5EF4-FFF2-40B4-BE49-F238E27FC236}">
                <a16:creationId xmlns:a16="http://schemas.microsoft.com/office/drawing/2014/main" id="{85568F9B-FACF-9AB1-7593-D5366632F305}"/>
              </a:ext>
            </a:extLst>
          </p:cNvPr>
          <p:cNvSpPr>
            <a:spLocks noGrp="1"/>
          </p:cNvSpPr>
          <p:nvPr>
            <p:ph type="body" idx="16" hasCustomPrompt="1"/>
          </p:nvPr>
        </p:nvSpPr>
        <p:spPr>
          <a:xfrm>
            <a:off x="6416928" y="514865"/>
            <a:ext cx="2196896" cy="26765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3">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Tree>
    <p:extLst>
      <p:ext uri="{BB962C8B-B14F-4D97-AF65-F5344CB8AC3E}">
        <p14:creationId xmlns:p14="http://schemas.microsoft.com/office/powerpoint/2010/main" val="41937143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Trio3">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E2D395EC-6C31-B365-86B6-0BAD1FC4AB68}"/>
              </a:ext>
            </a:extLst>
          </p:cNvPr>
          <p:cNvSpPr/>
          <p:nvPr userDrawn="1"/>
        </p:nvSpPr>
        <p:spPr>
          <a:xfrm>
            <a:off x="5288435" y="205275"/>
            <a:ext cx="3647959" cy="449269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5562491" y="390292"/>
            <a:ext cx="3087132" cy="746846"/>
          </a:xfrm>
          <a:prstGeom prst="rect">
            <a:avLst/>
          </a:prstGeom>
        </p:spPr>
        <p:txBody>
          <a:bodyPr vert="horz" lIns="91440" tIns="45720" rIns="91440" bIns="45720" rtlCol="0" anchor="t"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8" name="Text Placeholder 2">
            <a:extLst>
              <a:ext uri="{FF2B5EF4-FFF2-40B4-BE49-F238E27FC236}">
                <a16:creationId xmlns:a16="http://schemas.microsoft.com/office/drawing/2014/main" id="{E132A1F5-8BE1-61D0-4A08-28A3CB7D61BA}"/>
              </a:ext>
            </a:extLst>
          </p:cNvPr>
          <p:cNvSpPr>
            <a:spLocks noGrp="1"/>
          </p:cNvSpPr>
          <p:nvPr>
            <p:ph type="body" idx="13" hasCustomPrompt="1"/>
          </p:nvPr>
        </p:nvSpPr>
        <p:spPr>
          <a:xfrm>
            <a:off x="524296" y="906245"/>
            <a:ext cx="2104293" cy="3454740"/>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9" name="Text Placeholder 3">
            <a:extLst>
              <a:ext uri="{FF2B5EF4-FFF2-40B4-BE49-F238E27FC236}">
                <a16:creationId xmlns:a16="http://schemas.microsoft.com/office/drawing/2014/main" id="{7B57B568-5E50-5EDD-CCFB-3E411B147F28}"/>
              </a:ext>
            </a:extLst>
          </p:cNvPr>
          <p:cNvSpPr>
            <a:spLocks noGrp="1"/>
          </p:cNvSpPr>
          <p:nvPr>
            <p:ph type="body" idx="14" hasCustomPrompt="1"/>
          </p:nvPr>
        </p:nvSpPr>
        <p:spPr>
          <a:xfrm>
            <a:off x="527555" y="514865"/>
            <a:ext cx="2098267" cy="26765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3">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
        <p:nvSpPr>
          <p:cNvPr id="10" name="Text Placeholder 2">
            <a:extLst>
              <a:ext uri="{FF2B5EF4-FFF2-40B4-BE49-F238E27FC236}">
                <a16:creationId xmlns:a16="http://schemas.microsoft.com/office/drawing/2014/main" id="{08362484-04F2-7430-B6D9-919F898CF1F0}"/>
              </a:ext>
            </a:extLst>
          </p:cNvPr>
          <p:cNvSpPr>
            <a:spLocks noGrp="1"/>
          </p:cNvSpPr>
          <p:nvPr>
            <p:ph type="body" idx="15" hasCustomPrompt="1"/>
          </p:nvPr>
        </p:nvSpPr>
        <p:spPr>
          <a:xfrm>
            <a:off x="2803419" y="906245"/>
            <a:ext cx="2104293" cy="3454740"/>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11" name="Text Placeholder 3">
            <a:extLst>
              <a:ext uri="{FF2B5EF4-FFF2-40B4-BE49-F238E27FC236}">
                <a16:creationId xmlns:a16="http://schemas.microsoft.com/office/drawing/2014/main" id="{76EF0338-4D5F-7C9B-AA19-EEF842612632}"/>
              </a:ext>
            </a:extLst>
          </p:cNvPr>
          <p:cNvSpPr>
            <a:spLocks noGrp="1"/>
          </p:cNvSpPr>
          <p:nvPr>
            <p:ph type="body" idx="16" hasCustomPrompt="1"/>
          </p:nvPr>
        </p:nvSpPr>
        <p:spPr>
          <a:xfrm>
            <a:off x="2807090" y="514865"/>
            <a:ext cx="2098267" cy="26765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3">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Tree>
    <p:extLst>
      <p:ext uri="{BB962C8B-B14F-4D97-AF65-F5344CB8AC3E}">
        <p14:creationId xmlns:p14="http://schemas.microsoft.com/office/powerpoint/2010/main" val="4793619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ontentStrip1">
    <p:spTree>
      <p:nvGrpSpPr>
        <p:cNvPr id="1" name=""/>
        <p:cNvGrpSpPr/>
        <p:nvPr/>
      </p:nvGrpSpPr>
      <p:grpSpPr>
        <a:xfrm>
          <a:off x="0" y="0"/>
          <a:ext cx="0" cy="0"/>
          <a:chOff x="0" y="0"/>
          <a:chExt cx="0" cy="0"/>
        </a:xfrm>
      </p:grpSpPr>
      <p:sp>
        <p:nvSpPr>
          <p:cNvPr id="9" name="Google Shape;29;p5">
            <a:extLst>
              <a:ext uri="{FF2B5EF4-FFF2-40B4-BE49-F238E27FC236}">
                <a16:creationId xmlns:a16="http://schemas.microsoft.com/office/drawing/2014/main" id="{CF6060F7-4401-51B4-B44A-4E57116E93D2}"/>
              </a:ext>
            </a:extLst>
          </p:cNvPr>
          <p:cNvSpPr/>
          <p:nvPr userDrawn="1"/>
        </p:nvSpPr>
        <p:spPr>
          <a:xfrm>
            <a:off x="0" y="0"/>
            <a:ext cx="9144000" cy="5143500"/>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29;p5">
            <a:extLst>
              <a:ext uri="{FF2B5EF4-FFF2-40B4-BE49-F238E27FC236}">
                <a16:creationId xmlns:a16="http://schemas.microsoft.com/office/drawing/2014/main" id="{AE9CC8B3-DB07-809B-5822-C206B9EC4BE2}"/>
              </a:ext>
            </a:extLst>
          </p:cNvPr>
          <p:cNvSpPr/>
          <p:nvPr userDrawn="1"/>
        </p:nvSpPr>
        <p:spPr>
          <a:xfrm>
            <a:off x="207606" y="205275"/>
            <a:ext cx="8728788" cy="4492691"/>
          </a:xfrm>
          <a:prstGeom prst="rect">
            <a:avLst/>
          </a:prstGeom>
          <a:solidFill>
            <a:schemeClr val="bg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C3129533-997D-1C1D-BA90-F2E9E5D96EEE}"/>
              </a:ext>
            </a:extLst>
          </p:cNvPr>
          <p:cNvSpPr/>
          <p:nvPr userDrawn="1"/>
        </p:nvSpPr>
        <p:spPr>
          <a:xfrm>
            <a:off x="207606" y="197590"/>
            <a:ext cx="8728788" cy="1848087"/>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4" name="Text Placeholder 2">
            <a:extLst>
              <a:ext uri="{FF2B5EF4-FFF2-40B4-BE49-F238E27FC236}">
                <a16:creationId xmlns:a16="http://schemas.microsoft.com/office/drawing/2014/main" id="{AA58B885-ED67-DBB6-5DEC-BBFA66A4A5AF}"/>
              </a:ext>
            </a:extLst>
          </p:cNvPr>
          <p:cNvSpPr>
            <a:spLocks noGrp="1"/>
          </p:cNvSpPr>
          <p:nvPr>
            <p:ph type="body" idx="13" hasCustomPrompt="1"/>
          </p:nvPr>
        </p:nvSpPr>
        <p:spPr>
          <a:xfrm>
            <a:off x="481662" y="2699362"/>
            <a:ext cx="3755036" cy="1679208"/>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7" name="Text Placeholder 3">
            <a:extLst>
              <a:ext uri="{FF2B5EF4-FFF2-40B4-BE49-F238E27FC236}">
                <a16:creationId xmlns:a16="http://schemas.microsoft.com/office/drawing/2014/main" id="{B665037A-2C5C-F098-36C7-AB1A5D94E847}"/>
              </a:ext>
            </a:extLst>
          </p:cNvPr>
          <p:cNvSpPr>
            <a:spLocks noGrp="1"/>
          </p:cNvSpPr>
          <p:nvPr>
            <p:ph type="body" idx="14" hasCustomPrompt="1"/>
          </p:nvPr>
        </p:nvSpPr>
        <p:spPr>
          <a:xfrm>
            <a:off x="484921" y="2307981"/>
            <a:ext cx="3744282" cy="22136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5"/>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Tree>
    <p:extLst>
      <p:ext uri="{BB962C8B-B14F-4D97-AF65-F5344CB8AC3E}">
        <p14:creationId xmlns:p14="http://schemas.microsoft.com/office/powerpoint/2010/main" val="186279508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ontentStrip2">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E38BE3B1-EBCB-56A2-248D-5FABE30113A4}"/>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C3129533-997D-1C1D-BA90-F2E9E5D96EEE}"/>
              </a:ext>
            </a:extLst>
          </p:cNvPr>
          <p:cNvSpPr/>
          <p:nvPr userDrawn="1"/>
        </p:nvSpPr>
        <p:spPr>
          <a:xfrm>
            <a:off x="207606" y="197590"/>
            <a:ext cx="8728788" cy="1848087"/>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4" name="Text Placeholder 2">
            <a:extLst>
              <a:ext uri="{FF2B5EF4-FFF2-40B4-BE49-F238E27FC236}">
                <a16:creationId xmlns:a16="http://schemas.microsoft.com/office/drawing/2014/main" id="{AA58B885-ED67-DBB6-5DEC-BBFA66A4A5AF}"/>
              </a:ext>
            </a:extLst>
          </p:cNvPr>
          <p:cNvSpPr>
            <a:spLocks noGrp="1"/>
          </p:cNvSpPr>
          <p:nvPr>
            <p:ph type="body" idx="13" hasCustomPrompt="1"/>
          </p:nvPr>
        </p:nvSpPr>
        <p:spPr>
          <a:xfrm>
            <a:off x="481662" y="2699362"/>
            <a:ext cx="3755036" cy="1679208"/>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p:txBody>
      </p:sp>
      <p:sp>
        <p:nvSpPr>
          <p:cNvPr id="7" name="Text Placeholder 3">
            <a:extLst>
              <a:ext uri="{FF2B5EF4-FFF2-40B4-BE49-F238E27FC236}">
                <a16:creationId xmlns:a16="http://schemas.microsoft.com/office/drawing/2014/main" id="{B665037A-2C5C-F098-36C7-AB1A5D94E847}"/>
              </a:ext>
            </a:extLst>
          </p:cNvPr>
          <p:cNvSpPr>
            <a:spLocks noGrp="1"/>
          </p:cNvSpPr>
          <p:nvPr>
            <p:ph type="body" idx="14" hasCustomPrompt="1"/>
          </p:nvPr>
        </p:nvSpPr>
        <p:spPr>
          <a:xfrm>
            <a:off x="484921" y="2307981"/>
            <a:ext cx="3744282" cy="221360"/>
          </a:xfrm>
          <a:prstGeom prst="rect">
            <a:avLst/>
          </a:prstGeom>
        </p:spPr>
        <p:txBody>
          <a:bodyPr anchor="t" anchorCtr="0"/>
          <a:lstStyle>
            <a:lvl1pPr marL="171450" indent="-171450">
              <a:lnSpc>
                <a:spcPct val="100000"/>
              </a:lnSpc>
              <a:spcBef>
                <a:spcPts val="0"/>
              </a:spcBef>
              <a:spcAft>
                <a:spcPts val="600"/>
              </a:spcAft>
              <a:buSzPct val="100000"/>
              <a:buFont typeface="Arial" panose="020B0604020202020204" pitchFamily="34" charset="0"/>
              <a:buChar char="•"/>
              <a:defRPr sz="1050" b="1" i="0">
                <a:solidFill>
                  <a:schemeClr val="accent5"/>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Paragraph text title</a:t>
            </a:r>
          </a:p>
        </p:txBody>
      </p:sp>
      <p:sp>
        <p:nvSpPr>
          <p:cNvPr id="8" name="Shape">
            <a:extLst>
              <a:ext uri="{FF2B5EF4-FFF2-40B4-BE49-F238E27FC236}">
                <a16:creationId xmlns:a16="http://schemas.microsoft.com/office/drawing/2014/main" id="{FFEB125E-2BDC-C4D6-FC85-D33B5882047B}"/>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32426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Strip3">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E0E3150C-5213-596C-2DE6-80A48F5D3B0E}"/>
              </a:ext>
            </a:extLst>
          </p:cNvPr>
          <p:cNvSpPr/>
          <p:nvPr userDrawn="1"/>
        </p:nvSpPr>
        <p:spPr>
          <a:xfrm>
            <a:off x="207606" y="205275"/>
            <a:ext cx="872878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C3129533-997D-1C1D-BA90-F2E9E5D96EEE}"/>
              </a:ext>
            </a:extLst>
          </p:cNvPr>
          <p:cNvSpPr/>
          <p:nvPr userDrawn="1"/>
        </p:nvSpPr>
        <p:spPr>
          <a:xfrm>
            <a:off x="207606" y="205275"/>
            <a:ext cx="8728788" cy="225263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4" name="Text Placeholder 2">
            <a:extLst>
              <a:ext uri="{FF2B5EF4-FFF2-40B4-BE49-F238E27FC236}">
                <a16:creationId xmlns:a16="http://schemas.microsoft.com/office/drawing/2014/main" id="{AA58B885-ED67-DBB6-5DEC-BBFA66A4A5AF}"/>
              </a:ext>
            </a:extLst>
          </p:cNvPr>
          <p:cNvSpPr>
            <a:spLocks noGrp="1"/>
          </p:cNvSpPr>
          <p:nvPr>
            <p:ph type="body" idx="13" hasCustomPrompt="1"/>
          </p:nvPr>
        </p:nvSpPr>
        <p:spPr>
          <a:xfrm>
            <a:off x="481662" y="2729419"/>
            <a:ext cx="3755036" cy="1679208"/>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a:p>
            <a:endParaRPr lang="en-US"/>
          </a:p>
        </p:txBody>
      </p:sp>
      <p:sp>
        <p:nvSpPr>
          <p:cNvPr id="7" name="Shape">
            <a:extLst>
              <a:ext uri="{FF2B5EF4-FFF2-40B4-BE49-F238E27FC236}">
                <a16:creationId xmlns:a16="http://schemas.microsoft.com/office/drawing/2014/main" id="{7E1D577C-9259-1FA3-7BB7-03A2102BDF45}"/>
              </a:ext>
            </a:extLst>
          </p:cNvPr>
          <p:cNvSpPr/>
          <p:nvPr userDrawn="1"/>
        </p:nvSpPr>
        <p:spPr>
          <a:xfrm rot="10800000">
            <a:off x="443243" y="124561"/>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solidFill>
          <a:ln w="12700">
            <a:miter lim="400000"/>
          </a:ln>
        </p:spPr>
        <p:txBody>
          <a:bodyPr lIns="21431" tIns="21431" rIns="21431" bIns="21431" anchor="ctr"/>
          <a:lstStyle/>
          <a:p>
            <a:pPr algn="ctr" defTabSz="257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466055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ontentStrip4">
    <p:spTree>
      <p:nvGrpSpPr>
        <p:cNvPr id="1" name=""/>
        <p:cNvGrpSpPr/>
        <p:nvPr/>
      </p:nvGrpSpPr>
      <p:grpSpPr>
        <a:xfrm>
          <a:off x="0" y="0"/>
          <a:ext cx="0" cy="0"/>
          <a:chOff x="0" y="0"/>
          <a:chExt cx="0" cy="0"/>
        </a:xfrm>
      </p:grpSpPr>
      <p:sp>
        <p:nvSpPr>
          <p:cNvPr id="8" name="Google Shape;29;p5">
            <a:extLst>
              <a:ext uri="{FF2B5EF4-FFF2-40B4-BE49-F238E27FC236}">
                <a16:creationId xmlns:a16="http://schemas.microsoft.com/office/drawing/2014/main" id="{66AE7D25-5050-2649-7411-BA60EB340D9D}"/>
              </a:ext>
            </a:extLst>
          </p:cNvPr>
          <p:cNvSpPr/>
          <p:nvPr userDrawn="1"/>
        </p:nvSpPr>
        <p:spPr>
          <a:xfrm>
            <a:off x="0" y="0"/>
            <a:ext cx="9144000" cy="5143500"/>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29;p5">
            <a:extLst>
              <a:ext uri="{FF2B5EF4-FFF2-40B4-BE49-F238E27FC236}">
                <a16:creationId xmlns:a16="http://schemas.microsoft.com/office/drawing/2014/main" id="{B1372D69-8201-E959-39CF-F57586475DC5}"/>
              </a:ext>
            </a:extLst>
          </p:cNvPr>
          <p:cNvSpPr/>
          <p:nvPr userDrawn="1"/>
        </p:nvSpPr>
        <p:spPr>
          <a:xfrm>
            <a:off x="207606" y="205275"/>
            <a:ext cx="8728788" cy="4492691"/>
          </a:xfrm>
          <a:prstGeom prst="rect">
            <a:avLst/>
          </a:prstGeom>
          <a:solidFill>
            <a:schemeClr val="bg1"/>
          </a:solidFill>
          <a:ln w="12700">
            <a:noFill/>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29;p5">
            <a:extLst>
              <a:ext uri="{FF2B5EF4-FFF2-40B4-BE49-F238E27FC236}">
                <a16:creationId xmlns:a16="http://schemas.microsoft.com/office/drawing/2014/main" id="{C3129533-997D-1C1D-BA90-F2E9E5D96EEE}"/>
              </a:ext>
            </a:extLst>
          </p:cNvPr>
          <p:cNvSpPr/>
          <p:nvPr userDrawn="1"/>
        </p:nvSpPr>
        <p:spPr>
          <a:xfrm>
            <a:off x="207606" y="205276"/>
            <a:ext cx="8728788" cy="2252631"/>
          </a:xfrm>
          <a:prstGeom prst="rect">
            <a:avLst/>
          </a:prstGeom>
          <a:solidFill>
            <a:schemeClr val="accent1"/>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7957140"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4" name="Text Placeholder 2">
            <a:extLst>
              <a:ext uri="{FF2B5EF4-FFF2-40B4-BE49-F238E27FC236}">
                <a16:creationId xmlns:a16="http://schemas.microsoft.com/office/drawing/2014/main" id="{AA58B885-ED67-DBB6-5DEC-BBFA66A4A5AF}"/>
              </a:ext>
            </a:extLst>
          </p:cNvPr>
          <p:cNvSpPr>
            <a:spLocks noGrp="1"/>
          </p:cNvSpPr>
          <p:nvPr>
            <p:ph type="body" idx="13" hasCustomPrompt="1"/>
          </p:nvPr>
        </p:nvSpPr>
        <p:spPr>
          <a:xfrm>
            <a:off x="481662" y="2729419"/>
            <a:ext cx="3755036" cy="1679208"/>
          </a:xfrm>
          <a:prstGeom prst="rect">
            <a:avLst/>
          </a:prstGeom>
        </p:spPr>
        <p:txBody>
          <a:bodyPr anchor="t" anchorCtr="0"/>
          <a:lstStyle>
            <a:lvl1pPr marL="171450" indent="-171450">
              <a:lnSpc>
                <a:spcPts val="1200"/>
              </a:lnSpc>
              <a:spcBef>
                <a:spcPts val="0"/>
              </a:spcBef>
              <a:spcAft>
                <a:spcPts val="600"/>
              </a:spcAft>
              <a:buSzPct val="100000"/>
              <a:buFont typeface="Arial" panose="020B0604020202020204" pitchFamily="34" charset="0"/>
              <a:buChar char="•"/>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Paragraph</a:t>
            </a:r>
          </a:p>
          <a:p>
            <a:endParaRPr lang="en-US"/>
          </a:p>
        </p:txBody>
      </p:sp>
    </p:spTree>
    <p:extLst>
      <p:ext uri="{BB962C8B-B14F-4D97-AF65-F5344CB8AC3E}">
        <p14:creationId xmlns:p14="http://schemas.microsoft.com/office/powerpoint/2010/main" val="411015396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MedBlueChev">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E2D395EC-6C31-B365-86B6-0BAD1FC4AB68}"/>
              </a:ext>
            </a:extLst>
          </p:cNvPr>
          <p:cNvSpPr/>
          <p:nvPr userDrawn="1"/>
        </p:nvSpPr>
        <p:spPr>
          <a:xfrm>
            <a:off x="207605" y="205274"/>
            <a:ext cx="8728787" cy="4492691"/>
          </a:xfrm>
          <a:prstGeom prst="rect">
            <a:avLst/>
          </a:prstGeom>
          <a:solidFill>
            <a:schemeClr val="accent3"/>
          </a:solidFill>
          <a:ln w="12700">
            <a:miter lim="400000"/>
          </a:ln>
        </p:spPr>
        <p:txBody>
          <a:bodyPr lIns="0" tIns="0" rIns="0" bIns="0" anchor="ctr"/>
          <a:lstStyle/>
          <a:p>
            <a:pPr algn="ctr" defTabSz="914400">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58" t="36425" r="6582" b="36423"/>
          <a:stretch/>
        </p:blipFill>
        <p:spPr>
          <a:xfrm>
            <a:off x="7465403"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3785538"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
        <p:nvSpPr>
          <p:cNvPr id="8" name="Shape">
            <a:extLst>
              <a:ext uri="{FF2B5EF4-FFF2-40B4-BE49-F238E27FC236}">
                <a16:creationId xmlns:a16="http://schemas.microsoft.com/office/drawing/2014/main" id="{B3B4B2DF-C52F-782F-EA13-BA7D0963303E}"/>
              </a:ext>
            </a:extLst>
          </p:cNvPr>
          <p:cNvSpPr/>
          <p:nvPr userDrawn="1"/>
        </p:nvSpPr>
        <p:spPr>
          <a:xfrm rot="10800000">
            <a:off x="443242" y="124560"/>
            <a:ext cx="273863" cy="267679"/>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10833" y="11195"/>
                </a:lnTo>
                <a:lnTo>
                  <a:pt x="4783" y="21540"/>
                </a:lnTo>
                <a:lnTo>
                  <a:pt x="0" y="18613"/>
                </a:lnTo>
                <a:lnTo>
                  <a:pt x="10884" y="0"/>
                </a:lnTo>
                <a:lnTo>
                  <a:pt x="21600" y="18718"/>
                </a:lnTo>
                <a:close/>
              </a:path>
            </a:pathLst>
          </a:custGeom>
          <a:solidFill>
            <a:schemeClr val="bg1"/>
          </a:solidFill>
          <a:ln w="12700">
            <a:miter lim="400000"/>
          </a:ln>
        </p:spPr>
        <p:txBody>
          <a:bodyPr lIns="21431" tIns="21431" rIns="21431" bIns="21431" anchor="ctr"/>
          <a:lstStyle/>
          <a:p>
            <a:pPr algn="ctr" defTabSz="2571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88"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49722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ImgRight2">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19977"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719977"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8" name="Picture 7">
            <a:extLst>
              <a:ext uri="{FF2B5EF4-FFF2-40B4-BE49-F238E27FC236}">
                <a16:creationId xmlns:a16="http://schemas.microsoft.com/office/drawing/2014/main" id="{14CD33A1-D585-22F2-D7C5-D332C5A11B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063" b="21513"/>
          <a:stretch/>
        </p:blipFill>
        <p:spPr>
          <a:xfrm>
            <a:off x="4745736" y="2062555"/>
            <a:ext cx="3952848" cy="1435485"/>
          </a:xfrm>
          <a:prstGeom prst="rect">
            <a:avLst/>
          </a:prstGeom>
        </p:spPr>
      </p:pic>
      <p:pic>
        <p:nvPicPr>
          <p:cNvPr id="9" name="Picture 8">
            <a:extLst>
              <a:ext uri="{FF2B5EF4-FFF2-40B4-BE49-F238E27FC236}">
                <a16:creationId xmlns:a16="http://schemas.microsoft.com/office/drawing/2014/main" id="{6225ECBB-1598-FEFA-DA1A-E8FE3CC604E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049" t="9288"/>
          <a:stretch/>
        </p:blipFill>
        <p:spPr>
          <a:xfrm>
            <a:off x="5024382" y="434459"/>
            <a:ext cx="3674201" cy="4015993"/>
          </a:xfrm>
          <a:prstGeom prst="roundRect">
            <a:avLst>
              <a:gd name="adj" fmla="val 1586"/>
            </a:avLst>
          </a:prstGeom>
        </p:spPr>
      </p:pic>
    </p:spTree>
    <p:extLst>
      <p:ext uri="{BB962C8B-B14F-4D97-AF65-F5344CB8AC3E}">
        <p14:creationId xmlns:p14="http://schemas.microsoft.com/office/powerpoint/2010/main" val="384950409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MedBlue">
    <p:spTree>
      <p:nvGrpSpPr>
        <p:cNvPr id="1" name=""/>
        <p:cNvGrpSpPr/>
        <p:nvPr/>
      </p:nvGrpSpPr>
      <p:grpSpPr>
        <a:xfrm>
          <a:off x="0" y="0"/>
          <a:ext cx="0" cy="0"/>
          <a:chOff x="0" y="0"/>
          <a:chExt cx="0" cy="0"/>
        </a:xfrm>
      </p:grpSpPr>
      <p:sp>
        <p:nvSpPr>
          <p:cNvPr id="5" name="Google Shape;29;p5">
            <a:extLst>
              <a:ext uri="{FF2B5EF4-FFF2-40B4-BE49-F238E27FC236}">
                <a16:creationId xmlns:a16="http://schemas.microsoft.com/office/drawing/2014/main" id="{E2D395EC-6C31-B365-86B6-0BAD1FC4AB68}"/>
              </a:ext>
            </a:extLst>
          </p:cNvPr>
          <p:cNvSpPr/>
          <p:nvPr userDrawn="1"/>
        </p:nvSpPr>
        <p:spPr>
          <a:xfrm>
            <a:off x="207605" y="205274"/>
            <a:ext cx="8728787" cy="4492691"/>
          </a:xfrm>
          <a:prstGeom prst="rect">
            <a:avLst/>
          </a:prstGeom>
          <a:solidFill>
            <a:schemeClr val="accent3"/>
          </a:solidFill>
          <a:ln w="12700">
            <a:miter lim="400000"/>
          </a:ln>
        </p:spPr>
        <p:txBody>
          <a:bodyPr lIns="0" tIns="0" rIns="0" bIns="0" anchor="ctr"/>
          <a:lstStyle/>
          <a:p>
            <a:pPr algn="ctr" defTabSz="914400">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758" t="36425" r="6582" b="36423"/>
          <a:stretch/>
        </p:blipFill>
        <p:spPr>
          <a:xfrm>
            <a:off x="7465403" y="4759321"/>
            <a:ext cx="1470991" cy="326004"/>
          </a:xfrm>
          <a:prstGeom prst="rect">
            <a:avLst/>
          </a:prstGeom>
        </p:spPr>
      </p:pic>
      <p:sp>
        <p:nvSpPr>
          <p:cNvPr id="3" name="Title Placeholder 1">
            <a:extLst>
              <a:ext uri="{FF2B5EF4-FFF2-40B4-BE49-F238E27FC236}">
                <a16:creationId xmlns:a16="http://schemas.microsoft.com/office/drawing/2014/main" id="{B1182A8A-F55C-EC38-7D97-7430181A505F}"/>
              </a:ext>
            </a:extLst>
          </p:cNvPr>
          <p:cNvSpPr>
            <a:spLocks noGrp="1"/>
          </p:cNvSpPr>
          <p:nvPr>
            <p:ph type="title" hasCustomPrompt="1"/>
          </p:nvPr>
        </p:nvSpPr>
        <p:spPr>
          <a:xfrm>
            <a:off x="481662" y="197590"/>
            <a:ext cx="3785538" cy="812150"/>
          </a:xfrm>
          <a:prstGeom prst="rect">
            <a:avLst/>
          </a:prstGeom>
        </p:spPr>
        <p:txBody>
          <a:bodyPr vert="horz" lIns="91440" tIns="45720" rIns="91440" bIns="45720" rtlCol="0" anchor="ctr" anchorCtr="0">
            <a:normAutofit/>
          </a:bodyPr>
          <a:lstStyle>
            <a:lvl1pPr>
              <a:lnSpc>
                <a:spcPct val="100000"/>
              </a:lnSpc>
              <a:defRPr sz="2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Slide title</a:t>
            </a:r>
            <a:endParaRPr lang="en-US"/>
          </a:p>
        </p:txBody>
      </p:sp>
    </p:spTree>
    <p:extLst>
      <p:ext uri="{BB962C8B-B14F-4D97-AF65-F5344CB8AC3E}">
        <p14:creationId xmlns:p14="http://schemas.microsoft.com/office/powerpoint/2010/main" val="8075726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ImgRight3">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19977"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719977"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88C206EF-C46F-B387-9442-739733453AE7}"/>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5024383" y="434460"/>
            <a:ext cx="3674201" cy="4015993"/>
          </a:xfrm>
          <a:prstGeom prst="roundRect">
            <a:avLst>
              <a:gd name="adj" fmla="val 1460"/>
            </a:avLst>
          </a:prstGeom>
        </p:spPr>
      </p:pic>
    </p:spTree>
    <p:extLst>
      <p:ext uri="{BB962C8B-B14F-4D97-AF65-F5344CB8AC3E}">
        <p14:creationId xmlns:p14="http://schemas.microsoft.com/office/powerpoint/2010/main" val="2801811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ImgRight4">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19977"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719977"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88C206EF-C46F-B387-9442-739733453AE7}"/>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5024383" y="434460"/>
            <a:ext cx="3674201" cy="4015993"/>
          </a:xfrm>
          <a:prstGeom prst="roundRect">
            <a:avLst>
              <a:gd name="adj" fmla="val 1460"/>
            </a:avLst>
          </a:prstGeom>
        </p:spPr>
      </p:pic>
    </p:spTree>
    <p:extLst>
      <p:ext uri="{BB962C8B-B14F-4D97-AF65-F5344CB8AC3E}">
        <p14:creationId xmlns:p14="http://schemas.microsoft.com/office/powerpoint/2010/main" val="18379875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ImgRight5">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19977"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pic>
        <p:nvPicPr>
          <p:cNvPr id="5" name="image19.jpeg">
            <a:extLst>
              <a:ext uri="{FF2B5EF4-FFF2-40B4-BE49-F238E27FC236}">
                <a16:creationId xmlns:a16="http://schemas.microsoft.com/office/drawing/2014/main" id="{4B7E6473-E2D4-399E-1D8D-5FD2EDA81861}"/>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5024387" y="434460"/>
            <a:ext cx="3674199" cy="4015993"/>
          </a:xfrm>
          <a:prstGeom prst="roundRect">
            <a:avLst>
              <a:gd name="adj" fmla="val 1811"/>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719977"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spTree>
    <p:extLst>
      <p:ext uri="{BB962C8B-B14F-4D97-AF65-F5344CB8AC3E}">
        <p14:creationId xmlns:p14="http://schemas.microsoft.com/office/powerpoint/2010/main" val="34568607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ImgRight6">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719977"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719977"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88C206EF-C46F-B387-9442-739733453AE7}"/>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5024383" y="434460"/>
            <a:ext cx="3674201" cy="4015993"/>
          </a:xfrm>
          <a:prstGeom prst="roundRect">
            <a:avLst>
              <a:gd name="adj" fmla="val 1460"/>
            </a:avLst>
          </a:prstGeom>
        </p:spPr>
      </p:pic>
    </p:spTree>
    <p:extLst>
      <p:ext uri="{BB962C8B-B14F-4D97-AF65-F5344CB8AC3E}">
        <p14:creationId xmlns:p14="http://schemas.microsoft.com/office/powerpoint/2010/main" val="32193706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ImgLeft1">
    <p:spTree>
      <p:nvGrpSpPr>
        <p:cNvPr id="1" name=""/>
        <p:cNvGrpSpPr/>
        <p:nvPr/>
      </p:nvGrpSpPr>
      <p:grpSpPr>
        <a:xfrm>
          <a:off x="0" y="0"/>
          <a:ext cx="0" cy="0"/>
          <a:chOff x="0" y="0"/>
          <a:chExt cx="0" cy="0"/>
        </a:xfrm>
      </p:grpSpPr>
      <p:sp>
        <p:nvSpPr>
          <p:cNvPr id="6" name="Google Shape;29;p5">
            <a:extLst>
              <a:ext uri="{FF2B5EF4-FFF2-40B4-BE49-F238E27FC236}">
                <a16:creationId xmlns:a16="http://schemas.microsoft.com/office/drawing/2014/main" id="{25D33A95-0FA3-23EE-3011-ECDD2A359FAC}"/>
              </a:ext>
            </a:extLst>
          </p:cNvPr>
          <p:cNvSpPr/>
          <p:nvPr userDrawn="1"/>
        </p:nvSpPr>
        <p:spPr>
          <a:xfrm>
            <a:off x="220196" y="205275"/>
            <a:ext cx="8716198" cy="4492691"/>
          </a:xfrm>
          <a:prstGeom prst="rect">
            <a:avLst/>
          </a:prstGeom>
          <a:solidFill>
            <a:srgbClr val="F2F2F2"/>
          </a:solidFill>
          <a:ln w="12700">
            <a:miter lim="400000"/>
          </a:ln>
        </p:spPr>
        <p:txBody>
          <a:bodyPr lIns="0" tIns="0" rIns="0" bIns="0" anchor="ctr"/>
          <a:lstStyle/>
          <a:p>
            <a:pPr algn="ctr" defTabSz="914378">
              <a:defRPr>
                <a:solidFill>
                  <a:srgbClr val="FFFFFF"/>
                </a:solidFill>
              </a:defRPr>
            </a:pPr>
            <a:endParaRPr sz="696"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2F3879DC-31C8-FEDC-5089-A96024A54E1E}"/>
              </a:ext>
            </a:extLst>
          </p:cNvPr>
          <p:cNvSpPr>
            <a:spLocks noGrp="1"/>
          </p:cNvSpPr>
          <p:nvPr>
            <p:ph type="title" hasCustomPrompt="1"/>
          </p:nvPr>
        </p:nvSpPr>
        <p:spPr>
          <a:xfrm>
            <a:off x="4572000" y="757575"/>
            <a:ext cx="3431036" cy="971551"/>
          </a:xfrm>
          <a:prstGeom prst="rect">
            <a:avLst/>
          </a:prstGeom>
        </p:spPr>
        <p:txBody>
          <a:bodyPr vert="horz" lIns="91440" tIns="45720" rIns="91440" bIns="45720" rtlCol="0" anchor="t" anchorCtr="0">
            <a:noAutofit/>
          </a:bodyPr>
          <a:lstStyle>
            <a:lvl1pPr>
              <a:lnSpc>
                <a:spcPct val="100000"/>
              </a:lnSpc>
              <a:defRPr sz="2200" b="0" i="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Insert</a:t>
            </a:r>
            <a:br>
              <a:rPr lang="en-GB"/>
            </a:br>
            <a:r>
              <a:rPr lang="en-GB"/>
              <a:t>title here</a:t>
            </a:r>
            <a:endParaRPr lang="en-US"/>
          </a:p>
        </p:txBody>
      </p:sp>
      <p:pic>
        <p:nvPicPr>
          <p:cNvPr id="2" name="Picture 1">
            <a:extLst>
              <a:ext uri="{FF2B5EF4-FFF2-40B4-BE49-F238E27FC236}">
                <a16:creationId xmlns:a16="http://schemas.microsoft.com/office/drawing/2014/main" id="{A1554DD6-24B9-1326-33C8-2C92CD5DD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58" t="36425" r="6582" b="36423"/>
          <a:stretch/>
        </p:blipFill>
        <p:spPr>
          <a:xfrm>
            <a:off x="7465404" y="4759321"/>
            <a:ext cx="1470991" cy="326004"/>
          </a:xfrm>
          <a:prstGeom prst="rect">
            <a:avLst/>
          </a:prstGeom>
        </p:spPr>
      </p:pic>
      <p:sp>
        <p:nvSpPr>
          <p:cNvPr id="14" name="Text Placeholder 13">
            <a:extLst>
              <a:ext uri="{FF2B5EF4-FFF2-40B4-BE49-F238E27FC236}">
                <a16:creationId xmlns:a16="http://schemas.microsoft.com/office/drawing/2014/main" id="{FB66D3B7-0271-7CF3-7F62-9F614E34A238}"/>
              </a:ext>
            </a:extLst>
          </p:cNvPr>
          <p:cNvSpPr>
            <a:spLocks noGrp="1"/>
          </p:cNvSpPr>
          <p:nvPr>
            <p:ph type="body" sz="quarter" idx="10" hasCustomPrompt="1"/>
          </p:nvPr>
        </p:nvSpPr>
        <p:spPr>
          <a:xfrm>
            <a:off x="4572000" y="1830464"/>
            <a:ext cx="3431036" cy="2093913"/>
          </a:xfrm>
        </p:spPr>
        <p:txBody>
          <a:bodyPr>
            <a:normAutofit/>
          </a:bodyPr>
          <a:lstStyle>
            <a:lvl1pPr marL="101600" indent="0">
              <a:buSzPct val="100000"/>
              <a:buFont typeface="Arial" panose="020B0604020202020204" pitchFamily="34" charset="0"/>
              <a:buNone/>
              <a:defRPr sz="900" b="0" i="0">
                <a:latin typeface="Open Sans" panose="020B0606030504020204" pitchFamily="34" charset="0"/>
                <a:ea typeface="Open Sans" panose="020B0606030504020204" pitchFamily="34" charset="0"/>
                <a:cs typeface="Open Sans" panose="020B0606030504020204" pitchFamily="34" charset="0"/>
              </a:defRPr>
            </a:lvl1pPr>
            <a:lvl2pPr marL="558800" indent="0">
              <a:buNone/>
              <a:defRPr sz="900" b="0" i="0">
                <a:latin typeface="Open Sans" panose="020B0606030504020204" pitchFamily="34" charset="0"/>
                <a:ea typeface="Open Sans" panose="020B0606030504020204" pitchFamily="34" charset="0"/>
                <a:cs typeface="Open Sans" panose="020B0606030504020204" pitchFamily="34" charset="0"/>
              </a:defRPr>
            </a:lvl2pPr>
            <a:lvl3pPr marL="1016000" indent="0">
              <a:buNone/>
              <a:defRPr sz="900" b="0" i="0">
                <a:latin typeface="Open Sans" panose="020B0606030504020204" pitchFamily="34" charset="0"/>
                <a:ea typeface="Open Sans" panose="020B0606030504020204" pitchFamily="34" charset="0"/>
                <a:cs typeface="Open Sans" panose="020B0606030504020204" pitchFamily="34" charset="0"/>
              </a:defRPr>
            </a:lvl3pPr>
            <a:lvl4pPr marL="1473200" indent="0">
              <a:buNone/>
              <a:defRPr sz="900" b="0" i="0">
                <a:latin typeface="Open Sans" panose="020B0606030504020204" pitchFamily="34" charset="0"/>
                <a:ea typeface="Open Sans" panose="020B0606030504020204" pitchFamily="34" charset="0"/>
                <a:cs typeface="Open Sans" panose="020B0606030504020204" pitchFamily="34" charset="0"/>
              </a:defRPr>
            </a:lvl4pPr>
            <a:lvl5pPr marL="1930400" indent="0">
              <a:buNone/>
              <a:defRPr sz="900"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&lt;copy&gt;</a:t>
            </a:r>
            <a:endParaRPr lang="en-US"/>
          </a:p>
        </p:txBody>
      </p:sp>
      <p:pic>
        <p:nvPicPr>
          <p:cNvPr id="4" name="image21.jpeg">
            <a:extLst>
              <a:ext uri="{FF2B5EF4-FFF2-40B4-BE49-F238E27FC236}">
                <a16:creationId xmlns:a16="http://schemas.microsoft.com/office/drawing/2014/main" id="{C633983D-3C7C-F073-47F3-C84A73F66520}"/>
              </a:ext>
            </a:extLst>
          </p:cNvPr>
          <p:cNvPicPr>
            <a:picLocks noChangeAspect="1"/>
          </p:cNvPicPr>
          <p:nvPr userDrawn="1"/>
        </p:nvPicPr>
        <p:blipFill>
          <a:blip r:embed="rId3">
            <a:extLst>
              <a:ext uri="{28A0092B-C50C-407E-A947-70E740481C1C}">
                <a14:useLocalDpi xmlns:a14="http://schemas.microsoft.com/office/drawing/2010/main" val="0"/>
              </a:ext>
            </a:extLst>
          </a:blip>
          <a:srcRect t="1204" b="1204"/>
          <a:stretch/>
        </p:blipFill>
        <p:spPr>
          <a:xfrm>
            <a:off x="445416" y="434459"/>
            <a:ext cx="3674201" cy="4015993"/>
          </a:xfrm>
          <a:prstGeom prst="roundRect">
            <a:avLst>
              <a:gd name="adj" fmla="val 1460"/>
            </a:avLst>
          </a:prstGeom>
        </p:spPr>
      </p:pic>
    </p:spTree>
    <p:extLst>
      <p:ext uri="{BB962C8B-B14F-4D97-AF65-F5344CB8AC3E}">
        <p14:creationId xmlns:p14="http://schemas.microsoft.com/office/powerpoint/2010/main" val="37402792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69057"/>
            <a:ext cx="8229601" cy="1131094"/>
          </a:xfrm>
          <a:prstGeom prst="rect">
            <a:avLst/>
          </a:prstGeom>
          <a:noFill/>
          <a:ln>
            <a:noFill/>
          </a:ln>
        </p:spPr>
        <p:txBody>
          <a:bodyPr spcFirstLastPara="1" wrap="square" lIns="45725" tIns="45725" rIns="45725" bIns="45725" anchor="ctr" anchorCtr="0">
            <a:normAutofit/>
          </a:bodyPr>
          <a:lstStyle>
            <a:lvl1pPr marR="0" lvl="0"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1pPr>
            <a:lvl2pPr marR="0" lvl="1"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2pPr>
            <a:lvl3pPr marR="0" lvl="2"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3pPr>
            <a:lvl4pPr marR="0" lvl="3"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4pPr>
            <a:lvl5pPr marR="0" lvl="4"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5pPr>
            <a:lvl6pPr marR="0" lvl="5"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6pPr>
            <a:lvl7pPr marR="0" lvl="6"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7pPr>
            <a:lvl8pPr marR="0" lvl="7"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8pPr>
            <a:lvl9pPr marR="0" lvl="8" algn="l" rtl="0">
              <a:lnSpc>
                <a:spcPct val="90000"/>
              </a:lnSpc>
              <a:spcBef>
                <a:spcPts val="0"/>
              </a:spcBef>
              <a:spcAft>
                <a:spcPts val="0"/>
              </a:spcAft>
              <a:buClr>
                <a:srgbClr val="181717"/>
              </a:buClr>
              <a:buSzPts val="3300"/>
              <a:buFont typeface="Calibri"/>
              <a:buNone/>
              <a:defRPr sz="3300" b="0" i="0" u="none" strike="noStrike" cap="none">
                <a:solidFill>
                  <a:srgbClr val="181717"/>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1" cy="3943350"/>
          </a:xfrm>
          <a:prstGeom prst="rect">
            <a:avLst/>
          </a:prstGeom>
          <a:noFill/>
          <a:ln>
            <a:noFill/>
          </a:ln>
        </p:spPr>
        <p:txBody>
          <a:bodyPr spcFirstLastPara="1" wrap="square" lIns="45725" tIns="45725" rIns="45725" bIns="45725" anchor="t" anchorCtr="0">
            <a:normAutofit/>
          </a:bodyPr>
          <a:lstStyle>
            <a:lvl1pPr marL="457200" marR="0" lvl="0"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1pPr>
            <a:lvl2pPr marL="914400" marR="0" lvl="1"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2pPr>
            <a:lvl3pPr marL="1371600" marR="0" lvl="2"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3pPr>
            <a:lvl4pPr marL="1828800" marR="0" lvl="3"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4pPr>
            <a:lvl5pPr marL="2286000" marR="0" lvl="4"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5pPr>
            <a:lvl6pPr marL="2743200" marR="0" lvl="5"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6pPr>
            <a:lvl7pPr marL="3200400" marR="0" lvl="6"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7pPr>
            <a:lvl8pPr marL="3657600" marR="0" lvl="7"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8pPr>
            <a:lvl9pPr marL="4114800" marR="0" lvl="8" indent="-355600" algn="l" rtl="0">
              <a:lnSpc>
                <a:spcPct val="90000"/>
              </a:lnSpc>
              <a:spcBef>
                <a:spcPts val="700"/>
              </a:spcBef>
              <a:spcAft>
                <a:spcPts val="0"/>
              </a:spcAft>
              <a:buClr>
                <a:srgbClr val="181717"/>
              </a:buClr>
              <a:buSzPts val="2000"/>
              <a:buFont typeface="Arial"/>
              <a:buChar char="•"/>
              <a:defRPr sz="2000" b="0" i="0" u="none" strike="noStrike" cap="none">
                <a:solidFill>
                  <a:srgbClr val="181717"/>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4419601" y="4651841"/>
            <a:ext cx="2133601" cy="230843"/>
          </a:xfrm>
          <a:prstGeom prst="rect">
            <a:avLst/>
          </a:prstGeom>
          <a:noFill/>
          <a:ln>
            <a:noFill/>
          </a:ln>
        </p:spPr>
        <p:txBody>
          <a:bodyPr spcFirstLastPara="1" wrap="square" lIns="45725" tIns="45725" rIns="45725" bIns="45725" anchor="ctr" anchorCtr="0">
            <a:sp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58551"/>
      </p:ext>
    </p:extLst>
  </p:cSld>
  <p:clrMap bg1="lt1" tx1="dk1" bg2="dk2" tx2="lt2" accent1="accent1" accent2="accent2" accent3="accent3" accent4="accent4" accent5="accent5" accent6="accent6" hlink="hlink" folHlink="folHlink"/>
  <p:sldLayoutIdLst>
    <p:sldLayoutId id="2147483661" r:id="rId1"/>
    <p:sldLayoutId id="2147485538" r:id="rId2"/>
    <p:sldLayoutId id="2147485527" r:id="rId3"/>
    <p:sldLayoutId id="2147485528" r:id="rId4"/>
    <p:sldLayoutId id="2147485531" r:id="rId5"/>
    <p:sldLayoutId id="2147485533" r:id="rId6"/>
    <p:sldLayoutId id="2147485526" r:id="rId7"/>
    <p:sldLayoutId id="2147485535" r:id="rId8"/>
    <p:sldLayoutId id="2147485529" r:id="rId9"/>
    <p:sldLayoutId id="2147485532" r:id="rId10"/>
    <p:sldLayoutId id="2147485534" r:id="rId11"/>
    <p:sldLayoutId id="2147485536" r:id="rId12"/>
    <p:sldLayoutId id="2147485530" r:id="rId13"/>
    <p:sldLayoutId id="2147483662" r:id="rId14"/>
    <p:sldLayoutId id="2147483663" r:id="rId15"/>
    <p:sldLayoutId id="2147485397" r:id="rId16"/>
    <p:sldLayoutId id="2147485521" r:id="rId17"/>
    <p:sldLayoutId id="2147483670" r:id="rId18"/>
    <p:sldLayoutId id="2147485522" r:id="rId19"/>
    <p:sldLayoutId id="2147485523" r:id="rId20"/>
    <p:sldLayoutId id="2147485524" r:id="rId21"/>
    <p:sldLayoutId id="2147483665" r:id="rId22"/>
    <p:sldLayoutId id="2147485242" r:id="rId23"/>
    <p:sldLayoutId id="2147483664" r:id="rId24"/>
    <p:sldLayoutId id="2147483667" r:id="rId25"/>
    <p:sldLayoutId id="2147483669" r:id="rId26"/>
    <p:sldLayoutId id="2147483668" r:id="rId27"/>
    <p:sldLayoutId id="2147485525" r:id="rId28"/>
    <p:sldLayoutId id="2147485520" r:id="rId29"/>
    <p:sldLayoutId id="2147485394" r:id="rId30"/>
    <p:sldLayoutId id="2147485395" r:id="rId31"/>
    <p:sldLayoutId id="2147485400" r:id="rId32"/>
    <p:sldLayoutId id="2147485401" r:id="rId33"/>
    <p:sldLayoutId id="2147485403" r:id="rId34"/>
    <p:sldLayoutId id="2147485409" r:id="rId35"/>
    <p:sldLayoutId id="2147485407" r:id="rId36"/>
    <p:sldLayoutId id="2147485408" r:id="rId37"/>
    <p:sldLayoutId id="2147485410" r:id="rId38"/>
    <p:sldLayoutId id="2147485424" r:id="rId39"/>
    <p:sldLayoutId id="2147485425"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help/PageRole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business/help/619744345300739"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business/help"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6C88580-4DB5-824C-AC3B-7AB386545802}"/>
              </a:ext>
            </a:extLst>
          </p:cNvPr>
          <p:cNvSpPr>
            <a:spLocks noGrp="1"/>
          </p:cNvSpPr>
          <p:nvPr>
            <p:ph type="title"/>
          </p:nvPr>
        </p:nvSpPr>
        <p:spPr>
          <a:xfrm>
            <a:off x="750084" y="1861404"/>
            <a:ext cx="4489323" cy="1110847"/>
          </a:xfrm>
        </p:spPr>
        <p:txBody>
          <a:bodyPr/>
          <a:lstStyle/>
          <a:p>
            <a:br>
              <a:rPr lang="en-US" dirty="0"/>
            </a:br>
            <a:r>
              <a:rPr lang="en-US" sz="1400" dirty="0"/>
              <a:t>Social Advertising Page Access</a:t>
            </a:r>
            <a:br>
              <a:rPr lang="en-US" sz="1400" dirty="0"/>
            </a:br>
            <a:r>
              <a:rPr lang="en-US" sz="1400" dirty="0"/>
              <a:t>- A Guide.</a:t>
            </a:r>
            <a:endParaRPr lang="en-US" dirty="0"/>
          </a:p>
        </p:txBody>
      </p:sp>
      <p:sp>
        <p:nvSpPr>
          <p:cNvPr id="8" name="Text Placeholder 7">
            <a:extLst>
              <a:ext uri="{FF2B5EF4-FFF2-40B4-BE49-F238E27FC236}">
                <a16:creationId xmlns:a16="http://schemas.microsoft.com/office/drawing/2014/main" id="{89AACEC4-42EE-061D-D523-BD57C8199B6E}"/>
              </a:ext>
            </a:extLst>
          </p:cNvPr>
          <p:cNvSpPr>
            <a:spLocks noGrp="1"/>
          </p:cNvSpPr>
          <p:nvPr>
            <p:ph type="body" sz="quarter" idx="25"/>
          </p:nvPr>
        </p:nvSpPr>
        <p:spPr>
          <a:xfrm>
            <a:off x="750084" y="3444308"/>
            <a:ext cx="2974975" cy="396172"/>
          </a:xfrm>
        </p:spPr>
        <p:txBody>
          <a:bodyPr/>
          <a:lstStyle/>
          <a:p>
            <a:r>
              <a:rPr lang="en-US" dirty="0"/>
              <a:t>January 2025</a:t>
            </a:r>
          </a:p>
        </p:txBody>
      </p:sp>
      <p:pic>
        <p:nvPicPr>
          <p:cNvPr id="3" name="Picture 2" descr="A black background with white text&#10;&#10;AI-generated content may be incorrect.">
            <a:extLst>
              <a:ext uri="{FF2B5EF4-FFF2-40B4-BE49-F238E27FC236}">
                <a16:creationId xmlns:a16="http://schemas.microsoft.com/office/drawing/2014/main" id="{4F9EA862-FA85-4816-2400-A8BA97FD09F0}"/>
              </a:ext>
            </a:extLst>
          </p:cNvPr>
          <p:cNvPicPr>
            <a:picLocks noChangeAspect="1"/>
          </p:cNvPicPr>
          <p:nvPr/>
        </p:nvPicPr>
        <p:blipFill>
          <a:blip r:embed="rId3">
            <a:extLst>
              <a:ext uri="{28A0092B-C50C-407E-A947-70E740481C1C}">
                <a14:useLocalDpi xmlns:a14="http://schemas.microsoft.com/office/drawing/2010/main" val="0"/>
              </a:ext>
            </a:extLst>
          </a:blip>
          <a:srcRect l="24875" t="42667" r="24422" b="44254"/>
          <a:stretch/>
        </p:blipFill>
        <p:spPr>
          <a:xfrm>
            <a:off x="834993" y="1905843"/>
            <a:ext cx="2417657" cy="445471"/>
          </a:xfrm>
          <a:prstGeom prst="rect">
            <a:avLst/>
          </a:prstGeom>
        </p:spPr>
      </p:pic>
    </p:spTree>
    <p:extLst>
      <p:ext uri="{BB962C8B-B14F-4D97-AF65-F5344CB8AC3E}">
        <p14:creationId xmlns:p14="http://schemas.microsoft.com/office/powerpoint/2010/main" val="244253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B61-9B6D-4546-B21F-69D81C3BDDD2}"/>
              </a:ext>
            </a:extLst>
          </p:cNvPr>
          <p:cNvSpPr>
            <a:spLocks noGrp="1"/>
          </p:cNvSpPr>
          <p:nvPr>
            <p:ph type="title"/>
          </p:nvPr>
        </p:nvSpPr>
        <p:spPr>
          <a:xfrm>
            <a:off x="453088" y="207115"/>
            <a:ext cx="4185588" cy="812150"/>
          </a:xfrm>
        </p:spPr>
        <p:txBody>
          <a:bodyPr/>
          <a:lstStyle/>
          <a:p>
            <a:r>
              <a:rPr lang="en-US" dirty="0"/>
              <a:t>What level of access does </a:t>
            </a:r>
            <a:r>
              <a:rPr lang="en-US" dirty="0" err="1"/>
              <a:t>carsalesXT</a:t>
            </a:r>
            <a:r>
              <a:rPr lang="en-US" dirty="0"/>
              <a:t> need?</a:t>
            </a:r>
          </a:p>
        </p:txBody>
      </p:sp>
      <p:sp>
        <p:nvSpPr>
          <p:cNvPr id="6" name="Rectangle 5">
            <a:extLst>
              <a:ext uri="{FF2B5EF4-FFF2-40B4-BE49-F238E27FC236}">
                <a16:creationId xmlns:a16="http://schemas.microsoft.com/office/drawing/2014/main" id="{2B12FE3F-68C0-4BC3-048F-ACE6FC3E8E11}"/>
              </a:ext>
            </a:extLst>
          </p:cNvPr>
          <p:cNvSpPr/>
          <p:nvPr/>
        </p:nvSpPr>
        <p:spPr>
          <a:xfrm>
            <a:off x="524132" y="1249941"/>
            <a:ext cx="3044824" cy="3062377"/>
          </a:xfrm>
          <a:prstGeom prst="rect">
            <a:avLst/>
          </a:prstGeom>
        </p:spPr>
        <p:txBody>
          <a:bodyPr wrap="square">
            <a:spAutoFit/>
          </a:bodyPr>
          <a:lstStyle/>
          <a:p>
            <a:pPr marL="285750" indent="-285750">
              <a:buFont typeface="Arial" panose="020B0604020202020204" pitchFamily="34" charset="0"/>
              <a:buChar char="•"/>
            </a:pPr>
            <a:r>
              <a:rPr lang="en-US" sz="1300" dirty="0" err="1">
                <a:latin typeface="Open Sans" panose="020B0606030504020204" pitchFamily="34" charset="0"/>
                <a:ea typeface="Open Sans" panose="020B0606030504020204" pitchFamily="34" charset="0"/>
                <a:cs typeface="Open Sans" panose="020B0606030504020204" pitchFamily="34" charset="0"/>
              </a:rPr>
              <a:t>carsalesXT</a:t>
            </a:r>
            <a:r>
              <a:rPr lang="en-US" sz="1300" dirty="0">
                <a:latin typeface="Open Sans" panose="020B0606030504020204" pitchFamily="34" charset="0"/>
                <a:ea typeface="Open Sans" panose="020B0606030504020204" pitchFamily="34" charset="0"/>
                <a:cs typeface="Open Sans" panose="020B0606030504020204" pitchFamily="34" charset="0"/>
              </a:rPr>
              <a:t> requires Advertiser Access to run campaigns via your Facebook page. </a:t>
            </a:r>
          </a:p>
          <a:p>
            <a:pPr marL="285750" indent="-285750">
              <a:buFont typeface="Arial" panose="020B0604020202020204" pitchFamily="34" charset="0"/>
              <a:buChar char="•"/>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Advertiser access gives us permission to run ads via your Facebook page, but won’t allow us to create or delete posts, respond to correspondence and change page access for others. </a:t>
            </a:r>
          </a:p>
          <a:p>
            <a:pPr marL="285750" indent="-285750">
              <a:buFont typeface="Arial" panose="020B0604020202020204" pitchFamily="34" charset="0"/>
              <a:buChar char="•"/>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300" dirty="0">
                <a:latin typeface="Open Sans" panose="020B0606030504020204" pitchFamily="34" charset="0"/>
                <a:ea typeface="Open Sans" panose="020B0606030504020204" pitchFamily="34" charset="0"/>
                <a:cs typeface="Open Sans" panose="020B0606030504020204" pitchFamily="34" charset="0"/>
              </a:rPr>
              <a:t>For more information on page roles, please go to </a:t>
            </a:r>
            <a:r>
              <a:rPr lang="en-AU" sz="1200" i="1" u="sng" dirty="0">
                <a:hlinkClick r:id="rId3"/>
              </a:rPr>
              <a:t>https://www.facebook.com/help/PageRoles</a:t>
            </a:r>
            <a:endParaRPr lang="en-AU"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44CDDF49-E25D-BAD9-641A-A73230CE703F}"/>
              </a:ext>
            </a:extLst>
          </p:cNvPr>
          <p:cNvPicPr>
            <a:picLocks noChangeAspect="1"/>
          </p:cNvPicPr>
          <p:nvPr/>
        </p:nvPicPr>
        <p:blipFill>
          <a:blip r:embed="rId4"/>
          <a:stretch>
            <a:fillRect/>
          </a:stretch>
        </p:blipFill>
        <p:spPr>
          <a:xfrm>
            <a:off x="4572000" y="287758"/>
            <a:ext cx="3851818" cy="4433467"/>
          </a:xfrm>
          <a:prstGeom prst="rect">
            <a:avLst/>
          </a:prstGeom>
        </p:spPr>
      </p:pic>
      <p:pic>
        <p:nvPicPr>
          <p:cNvPr id="3" name="Picture 2">
            <a:extLst>
              <a:ext uri="{FF2B5EF4-FFF2-40B4-BE49-F238E27FC236}">
                <a16:creationId xmlns:a16="http://schemas.microsoft.com/office/drawing/2014/main" id="{8A527F75-A83A-452A-9F7F-A0F5AA6ECB2E}"/>
              </a:ext>
            </a:extLst>
          </p:cNvPr>
          <p:cNvPicPr>
            <a:picLocks noChangeAspect="1"/>
          </p:cNvPicPr>
          <p:nvPr/>
        </p:nvPicPr>
        <p:blipFill>
          <a:blip r:embed="rId5"/>
          <a:stretch>
            <a:fillRect/>
          </a:stretch>
        </p:blipFill>
        <p:spPr>
          <a:xfrm>
            <a:off x="141167" y="4780637"/>
            <a:ext cx="1375388" cy="311496"/>
          </a:xfrm>
          <a:prstGeom prst="rect">
            <a:avLst/>
          </a:prstGeom>
        </p:spPr>
      </p:pic>
      <p:sp>
        <p:nvSpPr>
          <p:cNvPr id="4" name="Rectangle 3">
            <a:extLst>
              <a:ext uri="{FF2B5EF4-FFF2-40B4-BE49-F238E27FC236}">
                <a16:creationId xmlns:a16="http://schemas.microsoft.com/office/drawing/2014/main" id="{8328A814-8996-6A93-7AD9-1AB69BFBDF31}"/>
              </a:ext>
            </a:extLst>
          </p:cNvPr>
          <p:cNvSpPr/>
          <p:nvPr/>
        </p:nvSpPr>
        <p:spPr>
          <a:xfrm>
            <a:off x="6662057" y="339634"/>
            <a:ext cx="561703" cy="43172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63889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B61-9B6D-4546-B21F-69D81C3BDDD2}"/>
              </a:ext>
            </a:extLst>
          </p:cNvPr>
          <p:cNvSpPr>
            <a:spLocks noGrp="1"/>
          </p:cNvSpPr>
          <p:nvPr>
            <p:ph type="title"/>
          </p:nvPr>
        </p:nvSpPr>
        <p:spPr/>
        <p:txBody>
          <a:bodyPr/>
          <a:lstStyle/>
          <a:p>
            <a:r>
              <a:rPr lang="en-US" dirty="0"/>
              <a:t>How to accept a </a:t>
            </a:r>
            <a:r>
              <a:rPr lang="en-US" dirty="0" err="1"/>
              <a:t>carsalesXT</a:t>
            </a:r>
            <a:r>
              <a:rPr lang="en-US" dirty="0"/>
              <a:t> Page Access request </a:t>
            </a:r>
            <a:br>
              <a:rPr lang="en-US" dirty="0"/>
            </a:br>
            <a:endParaRPr lang="en-US" dirty="0"/>
          </a:p>
        </p:txBody>
      </p:sp>
      <p:sp>
        <p:nvSpPr>
          <p:cNvPr id="6" name="Rectangle 5">
            <a:extLst>
              <a:ext uri="{FF2B5EF4-FFF2-40B4-BE49-F238E27FC236}">
                <a16:creationId xmlns:a16="http://schemas.microsoft.com/office/drawing/2014/main" id="{2B12FE3F-68C0-4BC3-048F-ACE6FC3E8E11}"/>
              </a:ext>
            </a:extLst>
          </p:cNvPr>
          <p:cNvSpPr/>
          <p:nvPr/>
        </p:nvSpPr>
        <p:spPr>
          <a:xfrm>
            <a:off x="553508" y="1495031"/>
            <a:ext cx="6601882" cy="3293209"/>
          </a:xfrm>
          <a:prstGeom prst="rect">
            <a:avLst/>
          </a:prstGeom>
        </p:spPr>
        <p:txBody>
          <a:bodyPr wrap="square">
            <a:spAutoFit/>
          </a:bodyPr>
          <a:lstStyle/>
          <a:p>
            <a:pPr marL="285750" indent="-285750">
              <a:buFont typeface="Wingdings" panose="05000000000000000000" pitchFamily="2" charset="2"/>
              <a:buChar char="ü"/>
            </a:pPr>
            <a:r>
              <a:rPr lang="en-US" sz="1300" dirty="0">
                <a:latin typeface="Open Sans" panose="020B0606030504020204" pitchFamily="34" charset="0"/>
                <a:ea typeface="Open Sans" panose="020B0606030504020204" pitchFamily="34" charset="0"/>
                <a:cs typeface="Open Sans" panose="020B0606030504020204" pitchFamily="34" charset="0"/>
              </a:rPr>
              <a:t>Your </a:t>
            </a:r>
            <a:r>
              <a:rPr lang="en-US" sz="1300" b="1" dirty="0">
                <a:latin typeface="Open Sans" panose="020B0606030504020204" pitchFamily="34" charset="0"/>
                <a:ea typeface="Open Sans" panose="020B0606030504020204" pitchFamily="34" charset="0"/>
                <a:cs typeface="Open Sans" panose="020B0606030504020204" pitchFamily="34" charset="0"/>
              </a:rPr>
              <a:t>Meta Business Page </a:t>
            </a:r>
            <a:r>
              <a:rPr lang="en-US" sz="1300" dirty="0">
                <a:latin typeface="Open Sans" panose="020B0606030504020204" pitchFamily="34" charset="0"/>
                <a:ea typeface="Open Sans" panose="020B0606030504020204" pitchFamily="34" charset="0"/>
                <a:cs typeface="Open Sans" panose="020B0606030504020204" pitchFamily="34" charset="0"/>
              </a:rPr>
              <a:t>is verified and has a </a:t>
            </a:r>
            <a:r>
              <a:rPr lang="en-US" sz="1300" b="1" dirty="0">
                <a:latin typeface="Open Sans" panose="020B0606030504020204" pitchFamily="34" charset="0"/>
                <a:ea typeface="Open Sans" panose="020B0606030504020204" pitchFamily="34" charset="0"/>
                <a:cs typeface="Open Sans" panose="020B0606030504020204" pitchFamily="34" charset="0"/>
              </a:rPr>
              <a:t>Page Owner</a:t>
            </a:r>
            <a:r>
              <a:rPr lang="en-US" sz="13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Wingdings" panose="05000000000000000000" pitchFamily="2" charset="2"/>
              <a:buChar char="ü"/>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1300" dirty="0">
                <a:latin typeface="Open Sans" panose="020B0606030504020204" pitchFamily="34" charset="0"/>
                <a:ea typeface="Open Sans" panose="020B0606030504020204" pitchFamily="34" charset="0"/>
                <a:cs typeface="Open Sans" panose="020B0606030504020204" pitchFamily="34" charset="0"/>
              </a:rPr>
              <a:t>You are logged in to the Business page.</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1300" dirty="0">
                <a:latin typeface="Open Sans" panose="020B0606030504020204" pitchFamily="34" charset="0"/>
                <a:ea typeface="Open Sans" panose="020B0606030504020204" pitchFamily="34" charset="0"/>
                <a:cs typeface="Open Sans" panose="020B0606030504020204" pitchFamily="34" charset="0"/>
              </a:rPr>
              <a:t>You are the Page Owner </a:t>
            </a:r>
            <a:r>
              <a:rPr lang="en-US" sz="1300" i="1" dirty="0">
                <a:latin typeface="Open Sans" panose="020B0606030504020204" pitchFamily="34" charset="0"/>
                <a:ea typeface="Open Sans" panose="020B0606030504020204" pitchFamily="34" charset="0"/>
                <a:cs typeface="Open Sans" panose="020B0606030504020204" pitchFamily="34" charset="0"/>
              </a:rPr>
              <a:t>(only Page Owners can accept new requests). </a:t>
            </a:r>
          </a:p>
          <a:p>
            <a:br>
              <a:rPr lang="en-US" sz="1300" b="1" dirty="0">
                <a:latin typeface="Open Sans" panose="020B0606030504020204" pitchFamily="34" charset="0"/>
                <a:ea typeface="Open Sans" panose="020B0606030504020204" pitchFamily="34" charset="0"/>
                <a:cs typeface="Open Sans" panose="020B0606030504020204" pitchFamily="34" charset="0"/>
              </a:rPr>
            </a:b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1300" dirty="0">
                <a:latin typeface="Open Sans" panose="020B0606030504020204" pitchFamily="34" charset="0"/>
                <a:ea typeface="Open Sans" panose="020B0606030504020204" pitchFamily="34" charset="0"/>
                <a:cs typeface="Open Sans" panose="020B0606030504020204" pitchFamily="34" charset="0"/>
              </a:rPr>
              <a:t>If you are connected to a </a:t>
            </a:r>
            <a:r>
              <a:rPr lang="en-US" sz="1300" b="1" dirty="0">
                <a:latin typeface="Open Sans" panose="020B0606030504020204" pitchFamily="34" charset="0"/>
                <a:ea typeface="Open Sans" panose="020B0606030504020204" pitchFamily="34" charset="0"/>
                <a:cs typeface="Open Sans" panose="020B0606030504020204" pitchFamily="34" charset="0"/>
              </a:rPr>
              <a:t>Meta Business Manager</a:t>
            </a:r>
            <a:r>
              <a:rPr lang="en-US" sz="1300" dirty="0">
                <a:latin typeface="Open Sans" panose="020B0606030504020204" pitchFamily="34" charset="0"/>
                <a:ea typeface="Open Sans" panose="020B0606030504020204" pitchFamily="34" charset="0"/>
                <a:cs typeface="Open Sans" panose="020B0606030504020204" pitchFamily="34" charset="0"/>
              </a:rPr>
              <a:t>, you will need to be the Business Admin and admin to the Business that is the Page Owner. </a:t>
            </a:r>
          </a:p>
          <a:p>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1300" dirty="0">
                <a:latin typeface="Open Sans" panose="020B0606030504020204" pitchFamily="34" charset="0"/>
                <a:ea typeface="Open Sans" panose="020B0606030504020204" pitchFamily="34" charset="0"/>
                <a:cs typeface="Open Sans" panose="020B0606030504020204" pitchFamily="34" charset="0"/>
              </a:rPr>
              <a:t>You are doing so on Desktop (page access can only be accepted on desktop).</a:t>
            </a:r>
          </a:p>
          <a:p>
            <a:pPr marL="285750" indent="-285750">
              <a:buFont typeface="Wingdings" panose="05000000000000000000" pitchFamily="2" charset="2"/>
              <a:buChar char="ü"/>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1300" dirty="0">
                <a:latin typeface="Open Sans" panose="020B0606030504020204" pitchFamily="34" charset="0"/>
                <a:ea typeface="Open Sans" panose="020B0606030504020204" pitchFamily="34" charset="0"/>
                <a:cs typeface="Open Sans" panose="020B0606030504020204" pitchFamily="34" charset="0"/>
              </a:rPr>
              <a:t>Note, you </a:t>
            </a:r>
            <a:r>
              <a:rPr lang="en-US" sz="1300" u="sng" dirty="0">
                <a:latin typeface="Open Sans" panose="020B0606030504020204" pitchFamily="34" charset="0"/>
                <a:ea typeface="Open Sans" panose="020B0606030504020204" pitchFamily="34" charset="0"/>
                <a:cs typeface="Open Sans" panose="020B0606030504020204" pitchFamily="34" charset="0"/>
              </a:rPr>
              <a:t>cannot</a:t>
            </a:r>
            <a:r>
              <a:rPr lang="en-US" sz="1300" dirty="0">
                <a:latin typeface="Open Sans" panose="020B0606030504020204" pitchFamily="34" charset="0"/>
                <a:ea typeface="Open Sans" panose="020B0606030504020204" pitchFamily="34" charset="0"/>
                <a:cs typeface="Open Sans" panose="020B0606030504020204" pitchFamily="34" charset="0"/>
              </a:rPr>
              <a:t> accept a request through </a:t>
            </a:r>
            <a:r>
              <a:rPr lang="en-US" sz="1300" i="1" dirty="0">
                <a:latin typeface="Open Sans" panose="020B0606030504020204" pitchFamily="34" charset="0"/>
                <a:ea typeface="Open Sans" panose="020B0606030504020204" pitchFamily="34" charset="0"/>
                <a:cs typeface="Open Sans" panose="020B0606030504020204" pitchFamily="34" charset="0"/>
              </a:rPr>
              <a:t>Meta Business Suite</a:t>
            </a:r>
            <a:r>
              <a:rPr lang="en-US" sz="13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557DC1C-9D66-EDB8-B16A-9CFA49D17206}"/>
              </a:ext>
            </a:extLst>
          </p:cNvPr>
          <p:cNvSpPr txBox="1"/>
          <p:nvPr/>
        </p:nvSpPr>
        <p:spPr>
          <a:xfrm>
            <a:off x="553508" y="1009740"/>
            <a:ext cx="4572000" cy="381066"/>
          </a:xfrm>
          <a:prstGeom prst="rect">
            <a:avLst/>
          </a:prstGeom>
          <a:noFill/>
        </p:spPr>
        <p:txBody>
          <a:bodyPr wrap="square">
            <a:spAutoFit/>
          </a:bodyPr>
          <a:lstStyle/>
          <a:p>
            <a:pPr marL="4763" defTabSz="685783">
              <a:lnSpc>
                <a:spcPct val="150000"/>
              </a:lnSpc>
            </a:pPr>
            <a:r>
              <a:rPr lang="en-AU" sz="14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Before you start, we recommend checking</a:t>
            </a:r>
          </a:p>
        </p:txBody>
      </p:sp>
      <p:pic>
        <p:nvPicPr>
          <p:cNvPr id="4" name="Picture 3">
            <a:extLst>
              <a:ext uri="{FF2B5EF4-FFF2-40B4-BE49-F238E27FC236}">
                <a16:creationId xmlns:a16="http://schemas.microsoft.com/office/drawing/2014/main" id="{098F6F58-68B8-3B6B-8EFB-E0D167FDE6D4}"/>
              </a:ext>
            </a:extLst>
          </p:cNvPr>
          <p:cNvPicPr>
            <a:picLocks noChangeAspect="1"/>
          </p:cNvPicPr>
          <p:nvPr/>
        </p:nvPicPr>
        <p:blipFill>
          <a:blip r:embed="rId3"/>
          <a:stretch>
            <a:fillRect/>
          </a:stretch>
        </p:blipFill>
        <p:spPr>
          <a:xfrm>
            <a:off x="141167" y="4780637"/>
            <a:ext cx="1375388" cy="311496"/>
          </a:xfrm>
          <a:prstGeom prst="rect">
            <a:avLst/>
          </a:prstGeom>
        </p:spPr>
      </p:pic>
    </p:spTree>
    <p:extLst>
      <p:ext uri="{BB962C8B-B14F-4D97-AF65-F5344CB8AC3E}">
        <p14:creationId xmlns:p14="http://schemas.microsoft.com/office/powerpoint/2010/main" val="333878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B61-9B6D-4546-B21F-69D81C3BDDD2}"/>
              </a:ext>
            </a:extLst>
          </p:cNvPr>
          <p:cNvSpPr>
            <a:spLocks noGrp="1"/>
          </p:cNvSpPr>
          <p:nvPr>
            <p:ph type="title"/>
          </p:nvPr>
        </p:nvSpPr>
        <p:spPr/>
        <p:txBody>
          <a:bodyPr/>
          <a:lstStyle/>
          <a:p>
            <a:r>
              <a:rPr lang="en-US" dirty="0"/>
              <a:t>How to accept a </a:t>
            </a:r>
            <a:r>
              <a:rPr lang="en-US" dirty="0" err="1"/>
              <a:t>carsalesXT</a:t>
            </a:r>
            <a:r>
              <a:rPr lang="en-US" dirty="0"/>
              <a:t> Page Access Request. </a:t>
            </a:r>
          </a:p>
        </p:txBody>
      </p:sp>
      <p:sp>
        <p:nvSpPr>
          <p:cNvPr id="6" name="Rectangle 5">
            <a:extLst>
              <a:ext uri="{FF2B5EF4-FFF2-40B4-BE49-F238E27FC236}">
                <a16:creationId xmlns:a16="http://schemas.microsoft.com/office/drawing/2014/main" id="{2B12FE3F-68C0-4BC3-048F-ACE6FC3E8E11}"/>
              </a:ext>
            </a:extLst>
          </p:cNvPr>
          <p:cNvSpPr/>
          <p:nvPr/>
        </p:nvSpPr>
        <p:spPr>
          <a:xfrm>
            <a:off x="593322" y="1364241"/>
            <a:ext cx="3108728" cy="1492716"/>
          </a:xfrm>
          <a:prstGeom prst="rect">
            <a:avLst/>
          </a:prstGeom>
        </p:spPr>
        <p:txBody>
          <a:bodyPr wrap="square">
            <a:spAutoFit/>
          </a:bodyPr>
          <a:lstStyle/>
          <a:p>
            <a:endParaRPr lang="en-US" sz="1300" i="1" dirty="0">
              <a:latin typeface="Open Sans" panose="020B0606030504020204" pitchFamily="34" charset="0"/>
              <a:ea typeface="Open Sans" panose="020B0606030504020204" pitchFamily="34" charset="0"/>
              <a:cs typeface="Open Sans" panose="020B0606030504020204" pitchFamily="34" charset="0"/>
            </a:endParaRPr>
          </a:p>
          <a:p>
            <a:endParaRPr lang="en-US" sz="1300" i="1" dirty="0">
              <a:latin typeface="Open Sans" panose="020B0606030504020204" pitchFamily="34" charset="0"/>
              <a:ea typeface="Open Sans" panose="020B0606030504020204" pitchFamily="34" charset="0"/>
              <a:cs typeface="Open Sans" panose="020B0606030504020204" pitchFamily="34" charset="0"/>
            </a:endParaRPr>
          </a:p>
          <a:p>
            <a:endParaRPr lang="en-US" sz="1300" i="1" dirty="0">
              <a:latin typeface="Open Sans" panose="020B0606030504020204" pitchFamily="34" charset="0"/>
              <a:ea typeface="Open Sans" panose="020B0606030504020204" pitchFamily="34" charset="0"/>
              <a:cs typeface="Open Sans" panose="020B0606030504020204" pitchFamily="34" charset="0"/>
            </a:endParaRPr>
          </a:p>
          <a:p>
            <a:endParaRPr lang="en-US" sz="1300" i="1" dirty="0">
              <a:latin typeface="Open Sans" panose="020B0606030504020204" pitchFamily="34" charset="0"/>
              <a:ea typeface="Open Sans" panose="020B0606030504020204" pitchFamily="34" charset="0"/>
              <a:cs typeface="Open Sans" panose="020B0606030504020204" pitchFamily="34" charset="0"/>
            </a:endParaRPr>
          </a:p>
          <a:p>
            <a:endParaRPr lang="en-US" sz="1300" i="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300" dirty="0">
              <a:latin typeface="Open Sans" panose="020B0606030504020204" pitchFamily="34" charset="0"/>
              <a:ea typeface="Open Sans" panose="020B0606030504020204" pitchFamily="34" charset="0"/>
              <a:cs typeface="Open Sans" panose="020B0606030504020204" pitchFamily="34" charset="0"/>
            </a:endParaRPr>
          </a:p>
          <a:p>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557DC1C-9D66-EDB8-B16A-9CFA49D17206}"/>
              </a:ext>
            </a:extLst>
          </p:cNvPr>
          <p:cNvSpPr txBox="1"/>
          <p:nvPr/>
        </p:nvSpPr>
        <p:spPr>
          <a:xfrm>
            <a:off x="593322" y="1162074"/>
            <a:ext cx="7125738" cy="2320059"/>
          </a:xfrm>
          <a:prstGeom prst="rect">
            <a:avLst/>
          </a:prstGeom>
          <a:noFill/>
        </p:spPr>
        <p:txBody>
          <a:bodyPr wrap="square">
            <a:spAutoFit/>
          </a:bodyPr>
          <a:lstStyle/>
          <a:p>
            <a:pPr marL="4763" defTabSz="685783">
              <a:lnSpc>
                <a:spcPct val="150000"/>
              </a:lnSpc>
            </a:pPr>
            <a:r>
              <a:rPr lang="en-AU" sz="14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If you have full control there are two ways to accept Page Access Request </a:t>
            </a:r>
          </a:p>
          <a:p>
            <a:pPr marL="4763" defTabSz="685783">
              <a:lnSpc>
                <a:spcPct val="150000"/>
              </a:lnSpc>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4763" defTabSz="685783">
              <a:lnSpc>
                <a:spcPct val="150000"/>
              </a:lnSpc>
            </a:pPr>
            <a:r>
              <a:rPr lang="en-AU" sz="1400" dirty="0">
                <a:latin typeface="Open Sans" panose="020B0606030504020204" pitchFamily="34" charset="0"/>
                <a:ea typeface="Open Sans" panose="020B0606030504020204" pitchFamily="34" charset="0"/>
                <a:cs typeface="Open Sans" panose="020B0606030504020204" pitchFamily="34" charset="0"/>
              </a:rPr>
              <a:t>1. </a:t>
            </a:r>
            <a:r>
              <a:rPr lang="en-US" sz="1400" dirty="0">
                <a:latin typeface="Open Sans" panose="020B0606030504020204" pitchFamily="34" charset="0"/>
                <a:ea typeface="Open Sans" panose="020B0606030504020204" pitchFamily="34" charset="0"/>
                <a:cs typeface="Open Sans" panose="020B0606030504020204" pitchFamily="34" charset="0"/>
              </a:rPr>
              <a:t>You can approve access requests from your Page</a:t>
            </a: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4763" defTabSz="685783">
              <a:lnSpc>
                <a:spcPct val="150000"/>
              </a:lnSpc>
            </a:pPr>
            <a:r>
              <a:rPr lang="en-AU" sz="1400" dirty="0">
                <a:latin typeface="Open Sans" panose="020B0606030504020204" pitchFamily="34" charset="0"/>
                <a:ea typeface="Open Sans" panose="020B0606030504020204" pitchFamily="34" charset="0"/>
                <a:cs typeface="Open Sans" panose="020B0606030504020204" pitchFamily="34" charset="0"/>
              </a:rPr>
              <a:t>2. </a:t>
            </a:r>
            <a:r>
              <a:rPr lang="en-US" sz="1400" dirty="0">
                <a:latin typeface="Open Sans" panose="020B0606030504020204" pitchFamily="34" charset="0"/>
                <a:ea typeface="Open Sans" panose="020B0606030504020204" pitchFamily="34" charset="0"/>
                <a:cs typeface="Open Sans" panose="020B0606030504020204" pitchFamily="34" charset="0"/>
              </a:rPr>
              <a:t>You can approve requests in Meta Business Manager</a:t>
            </a: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4763" defTabSz="685783">
              <a:lnSpc>
                <a:spcPct val="150000"/>
              </a:lnSpc>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4763" defTabSz="685783">
              <a:lnSpc>
                <a:spcPct val="150000"/>
              </a:lnSpc>
            </a:pPr>
            <a:r>
              <a:rPr lang="en-AU" sz="1400" dirty="0">
                <a:latin typeface="Open Sans" panose="020B0606030504020204" pitchFamily="34" charset="0"/>
                <a:ea typeface="Open Sans" panose="020B0606030504020204" pitchFamily="34" charset="0"/>
                <a:cs typeface="Open Sans" panose="020B0606030504020204" pitchFamily="34" charset="0"/>
              </a:rPr>
              <a:t>Both are outlined here in this Meta Support article: </a:t>
            </a:r>
            <a:r>
              <a:rPr lang="en-AU" sz="1400" dirty="0">
                <a:latin typeface="Open Sans" panose="020B0606030504020204" pitchFamily="34" charset="0"/>
                <a:ea typeface="Open Sans" panose="020B0606030504020204" pitchFamily="34" charset="0"/>
                <a:cs typeface="Open Sans" panose="020B0606030504020204" pitchFamily="34" charset="0"/>
                <a:hlinkClick r:id="rId3"/>
              </a:rPr>
              <a:t>https://www.facebook.com/business/help/619744345300739</a:t>
            </a:r>
            <a:r>
              <a:rPr lang="en-AU" sz="14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a:extLst>
              <a:ext uri="{FF2B5EF4-FFF2-40B4-BE49-F238E27FC236}">
                <a16:creationId xmlns:a16="http://schemas.microsoft.com/office/drawing/2014/main" id="{E1DA564E-4A3B-BBE5-1001-4E953E04DDE8}"/>
              </a:ext>
            </a:extLst>
          </p:cNvPr>
          <p:cNvPicPr>
            <a:picLocks noChangeAspect="1"/>
          </p:cNvPicPr>
          <p:nvPr/>
        </p:nvPicPr>
        <p:blipFill>
          <a:blip r:embed="rId4"/>
          <a:stretch>
            <a:fillRect/>
          </a:stretch>
        </p:blipFill>
        <p:spPr>
          <a:xfrm>
            <a:off x="141167" y="4780637"/>
            <a:ext cx="1375388" cy="311496"/>
          </a:xfrm>
          <a:prstGeom prst="rect">
            <a:avLst/>
          </a:prstGeom>
        </p:spPr>
      </p:pic>
    </p:spTree>
    <p:extLst>
      <p:ext uri="{BB962C8B-B14F-4D97-AF65-F5344CB8AC3E}">
        <p14:creationId xmlns:p14="http://schemas.microsoft.com/office/powerpoint/2010/main" val="155371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B61-9B6D-4546-B21F-69D81C3BDDD2}"/>
              </a:ext>
            </a:extLst>
          </p:cNvPr>
          <p:cNvSpPr>
            <a:spLocks noGrp="1"/>
          </p:cNvSpPr>
          <p:nvPr>
            <p:ph type="title"/>
          </p:nvPr>
        </p:nvSpPr>
        <p:spPr/>
        <p:txBody>
          <a:bodyPr/>
          <a:lstStyle/>
          <a:p>
            <a:r>
              <a:rPr lang="en-US" dirty="0"/>
              <a:t>FAQ</a:t>
            </a:r>
          </a:p>
        </p:txBody>
      </p:sp>
      <p:sp>
        <p:nvSpPr>
          <p:cNvPr id="6" name="Rectangle 5">
            <a:extLst>
              <a:ext uri="{FF2B5EF4-FFF2-40B4-BE49-F238E27FC236}">
                <a16:creationId xmlns:a16="http://schemas.microsoft.com/office/drawing/2014/main" id="{2B12FE3F-68C0-4BC3-048F-ACE6FC3E8E11}"/>
              </a:ext>
            </a:extLst>
          </p:cNvPr>
          <p:cNvSpPr/>
          <p:nvPr/>
        </p:nvSpPr>
        <p:spPr>
          <a:xfrm>
            <a:off x="452896" y="852264"/>
            <a:ext cx="8170404" cy="4139595"/>
          </a:xfrm>
          <a:prstGeom prst="rect">
            <a:avLst/>
          </a:prstGeom>
        </p:spPr>
        <p:txBody>
          <a:bodyPr wrap="square">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What if I don’t have the right admin rights to accept the </a:t>
            </a:r>
            <a:r>
              <a:rPr lang="en-US" sz="1100" b="1" dirty="0" err="1">
                <a:latin typeface="Open Sans" panose="020B0606030504020204" pitchFamily="34" charset="0"/>
                <a:ea typeface="Open Sans" panose="020B0606030504020204" pitchFamily="34" charset="0"/>
                <a:cs typeface="Open Sans" panose="020B0606030504020204" pitchFamily="34" charset="0"/>
              </a:rPr>
              <a:t>carsalesXT</a:t>
            </a:r>
            <a:r>
              <a:rPr lang="en-US" sz="1100" b="1" dirty="0">
                <a:latin typeface="Open Sans" panose="020B0606030504020204" pitchFamily="34" charset="0"/>
                <a:ea typeface="Open Sans" panose="020B0606030504020204" pitchFamily="34" charset="0"/>
                <a:cs typeface="Open Sans" panose="020B0606030504020204" pitchFamily="34" charset="0"/>
              </a:rPr>
              <a:t> Facebook access request?</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Please reach out to Meta Business Help, they will be able to provide you information in getting the right access. </a:t>
            </a:r>
            <a:r>
              <a:rPr lang="en-US" sz="1000" dirty="0">
                <a:latin typeface="Open Sans" panose="020B0606030504020204" pitchFamily="34" charset="0"/>
                <a:ea typeface="Open Sans" panose="020B0606030504020204" pitchFamily="34" charset="0"/>
                <a:cs typeface="Open Sans" panose="020B0606030504020204" pitchFamily="34" charset="0"/>
                <a:hlinkClick r:id="rId3"/>
              </a:rPr>
              <a:t>https://www.facebook.com/business/help</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Is </a:t>
            </a:r>
            <a:r>
              <a:rPr lang="en-US" sz="1100" b="1" dirty="0" err="1">
                <a:latin typeface="Open Sans" panose="020B0606030504020204" pitchFamily="34" charset="0"/>
                <a:ea typeface="Open Sans" panose="020B0606030504020204" pitchFamily="34" charset="0"/>
                <a:cs typeface="Open Sans" panose="020B0606030504020204" pitchFamily="34" charset="0"/>
              </a:rPr>
              <a:t>carsalesXT</a:t>
            </a:r>
            <a:r>
              <a:rPr lang="en-US" sz="1100" b="1" dirty="0">
                <a:latin typeface="Open Sans" panose="020B0606030504020204" pitchFamily="34" charset="0"/>
                <a:ea typeface="Open Sans" panose="020B0606030504020204" pitchFamily="34" charset="0"/>
                <a:cs typeface="Open Sans" panose="020B0606030504020204" pitchFamily="34" charset="0"/>
              </a:rPr>
              <a:t> able to contact Meta on my behalf?</a:t>
            </a:r>
          </a:p>
          <a:p>
            <a:r>
              <a:rPr lang="en-US" sz="1000" dirty="0">
                <a:latin typeface="Open Sans" panose="020B0606030504020204" pitchFamily="34" charset="0"/>
                <a:ea typeface="Open Sans" panose="020B0606030504020204" pitchFamily="34" charset="0"/>
                <a:cs typeface="Open Sans" panose="020B0606030504020204" pitchFamily="34" charset="0"/>
              </a:rPr>
              <a:t>As </a:t>
            </a:r>
            <a:r>
              <a:rPr lang="en-US" sz="1000" dirty="0" err="1">
                <a:latin typeface="Open Sans" panose="020B0606030504020204" pitchFamily="34" charset="0"/>
                <a:ea typeface="Open Sans" panose="020B0606030504020204" pitchFamily="34" charset="0"/>
                <a:cs typeface="Open Sans" panose="020B0606030504020204" pitchFamily="34" charset="0"/>
              </a:rPr>
              <a:t>carsalesXT</a:t>
            </a:r>
            <a:r>
              <a:rPr lang="en-US" sz="1000" dirty="0">
                <a:latin typeface="Open Sans" panose="020B0606030504020204" pitchFamily="34" charset="0"/>
                <a:ea typeface="Open Sans" panose="020B0606030504020204" pitchFamily="34" charset="0"/>
                <a:cs typeface="Open Sans" panose="020B0606030504020204" pitchFamily="34" charset="0"/>
              </a:rPr>
              <a:t> is not the business manager, page owner or admin, we will be unable to contact Meta on your behalf due to privacy.</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What if I am not getting the right help from Meta?</a:t>
            </a:r>
          </a:p>
          <a:p>
            <a:r>
              <a:rPr lang="en-US" sz="1000" dirty="0">
                <a:latin typeface="Open Sans" panose="020B0606030504020204" pitchFamily="34" charset="0"/>
                <a:ea typeface="Open Sans" panose="020B0606030504020204" pitchFamily="34" charset="0"/>
                <a:cs typeface="Open Sans" panose="020B0606030504020204" pitchFamily="34" charset="0"/>
              </a:rPr>
              <a:t>Sometimes Meta may not be able to assist due to security and privacy issues with the page, depending on your circumstance. This can sometimes happen, for example, when people leave the business and do not hand over admin rights or page ownership. We would suggest considering creating a new business Facebook page, as this will allow you to have the right access, which may help with issues down the track and keep your page secure from people outside of your business. </a:t>
            </a:r>
            <a:br>
              <a:rPr lang="en-US" sz="1100" dirty="0">
                <a:latin typeface="Open Sans" panose="020B0606030504020204" pitchFamily="34" charset="0"/>
                <a:ea typeface="Open Sans" panose="020B0606030504020204" pitchFamily="34" charset="0"/>
                <a:cs typeface="Open Sans" panose="020B0606030504020204" pitchFamily="34" charset="0"/>
              </a:rPr>
            </a:br>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I have tried everything to give </a:t>
            </a:r>
            <a:r>
              <a:rPr lang="en-US" sz="1100" b="1" dirty="0" err="1">
                <a:latin typeface="Open Sans" panose="020B0606030504020204" pitchFamily="34" charset="0"/>
                <a:ea typeface="Open Sans" panose="020B0606030504020204" pitchFamily="34" charset="0"/>
                <a:cs typeface="Open Sans" panose="020B0606030504020204" pitchFamily="34" charset="0"/>
              </a:rPr>
              <a:t>carsalesXT</a:t>
            </a:r>
            <a:r>
              <a:rPr lang="en-US" sz="1100" b="1" dirty="0">
                <a:latin typeface="Open Sans" panose="020B0606030504020204" pitchFamily="34" charset="0"/>
                <a:ea typeface="Open Sans" panose="020B0606030504020204" pitchFamily="34" charset="0"/>
                <a:cs typeface="Open Sans" panose="020B0606030504020204" pitchFamily="34" charset="0"/>
              </a:rPr>
              <a:t> access to my page, nothing has worked, what now?</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000" dirty="0" err="1">
                <a:latin typeface="Open Sans" panose="020B0606030504020204" pitchFamily="34" charset="0"/>
                <a:ea typeface="Open Sans" panose="020B0606030504020204" pitchFamily="34" charset="0"/>
                <a:cs typeface="Open Sans" panose="020B0606030504020204" pitchFamily="34" charset="0"/>
              </a:rPr>
              <a:t>carsalesXT</a:t>
            </a:r>
            <a:r>
              <a:rPr lang="en-US" sz="1000" dirty="0">
                <a:latin typeface="Open Sans" panose="020B0606030504020204" pitchFamily="34" charset="0"/>
                <a:ea typeface="Open Sans" panose="020B0606030504020204" pitchFamily="34" charset="0"/>
                <a:cs typeface="Open Sans" panose="020B0606030504020204" pitchFamily="34" charset="0"/>
              </a:rPr>
              <a:t> has some alternative solutions if you are having problems giving us access to your Facebook page. See below alternatives, for more information please contact your </a:t>
            </a:r>
            <a:r>
              <a:rPr lang="en-US" sz="1000" dirty="0" err="1">
                <a:latin typeface="Open Sans" panose="020B0606030504020204" pitchFamily="34" charset="0"/>
                <a:ea typeface="Open Sans" panose="020B0606030504020204" pitchFamily="34" charset="0"/>
                <a:cs typeface="Open Sans" panose="020B0606030504020204" pitchFamily="34" charset="0"/>
              </a:rPr>
              <a:t>carsales</a:t>
            </a:r>
            <a:r>
              <a:rPr lang="en-US" sz="1000" dirty="0">
                <a:latin typeface="Open Sans" panose="020B0606030504020204" pitchFamily="34" charset="0"/>
                <a:ea typeface="Open Sans" panose="020B0606030504020204" pitchFamily="34" charset="0"/>
                <a:cs typeface="Open Sans" panose="020B0606030504020204" pitchFamily="34" charset="0"/>
              </a:rPr>
              <a:t> Account Manager.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u="sng" dirty="0">
                <a:latin typeface="Open Sans" panose="020B0606030504020204" pitchFamily="34" charset="0"/>
                <a:ea typeface="Open Sans" panose="020B0606030504020204" pitchFamily="34" charset="0"/>
                <a:cs typeface="Open Sans" panose="020B0606030504020204" pitchFamily="34" charset="0"/>
              </a:rPr>
              <a:t>Stock Extend </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We can use the </a:t>
            </a:r>
            <a:r>
              <a:rPr lang="en-US" sz="1000" dirty="0" err="1">
                <a:latin typeface="Open Sans" panose="020B0606030504020204" pitchFamily="34" charset="0"/>
                <a:ea typeface="Open Sans" panose="020B0606030504020204" pitchFamily="34" charset="0"/>
                <a:cs typeface="Open Sans" panose="020B0606030504020204" pitchFamily="34" charset="0"/>
              </a:rPr>
              <a:t>carsales</a:t>
            </a:r>
            <a:r>
              <a:rPr lang="en-US" sz="1000" dirty="0">
                <a:latin typeface="Open Sans" panose="020B0606030504020204" pitchFamily="34" charset="0"/>
                <a:ea typeface="Open Sans" panose="020B0606030504020204" pitchFamily="34" charset="0"/>
                <a:cs typeface="Open Sans" panose="020B0606030504020204" pitchFamily="34" charset="0"/>
              </a:rPr>
              <a:t> Facebook page in place of your brand page. Please note, the click through must be back to the </a:t>
            </a:r>
            <a:r>
              <a:rPr lang="en-US" sz="1000" dirty="0" err="1">
                <a:latin typeface="Open Sans" panose="020B0606030504020204" pitchFamily="34" charset="0"/>
                <a:ea typeface="Open Sans" panose="020B0606030504020204" pitchFamily="34" charset="0"/>
                <a:cs typeface="Open Sans" panose="020B0606030504020204" pitchFamily="34" charset="0"/>
              </a:rPr>
              <a:t>carsales</a:t>
            </a:r>
            <a:r>
              <a:rPr lang="en-US" sz="1000" dirty="0">
                <a:latin typeface="Open Sans" panose="020B0606030504020204" pitchFamily="34" charset="0"/>
                <a:ea typeface="Open Sans" panose="020B0606030504020204" pitchFamily="34" charset="0"/>
                <a:cs typeface="Open Sans" panose="020B0606030504020204" pitchFamily="34" charset="0"/>
              </a:rPr>
              <a:t> webpage, not your brand website, due to the way the product is designed. </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We have a Display Stock Extend option, which we place across our premium brand-safe white-listed sites, rather then on Social media. </a:t>
            </a:r>
          </a:p>
          <a:p>
            <a:r>
              <a:rPr lang="en-US" sz="1000" u="sng" dirty="0">
                <a:latin typeface="Open Sans" panose="020B0606030504020204" pitchFamily="34" charset="0"/>
                <a:ea typeface="Open Sans" panose="020B0606030504020204" pitchFamily="34" charset="0"/>
                <a:cs typeface="Open Sans" panose="020B0606030504020204" pitchFamily="34" charset="0"/>
              </a:rPr>
              <a:t>Newsfeed</a:t>
            </a:r>
          </a:p>
          <a:p>
            <a:pPr marL="171450" indent="-1714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We have several products available that we can allocate. Reach out to your </a:t>
            </a:r>
            <a:r>
              <a:rPr lang="en-US" sz="1000" dirty="0" err="1">
                <a:latin typeface="Open Sans" panose="020B0606030504020204" pitchFamily="34" charset="0"/>
                <a:ea typeface="Open Sans" panose="020B0606030504020204" pitchFamily="34" charset="0"/>
                <a:cs typeface="Open Sans" panose="020B0606030504020204" pitchFamily="34" charset="0"/>
              </a:rPr>
              <a:t>carsales</a:t>
            </a:r>
            <a:r>
              <a:rPr lang="en-US" sz="1000" dirty="0">
                <a:latin typeface="Open Sans" panose="020B0606030504020204" pitchFamily="34" charset="0"/>
                <a:ea typeface="Open Sans" panose="020B0606030504020204" pitchFamily="34" charset="0"/>
                <a:cs typeface="Open Sans" panose="020B0606030504020204" pitchFamily="34" charset="0"/>
              </a:rPr>
              <a:t> Account Manager for more information. </a:t>
            </a:r>
          </a:p>
          <a:p>
            <a:br>
              <a:rPr lang="en-US" sz="1300" dirty="0">
                <a:latin typeface="Open Sans" panose="020B0606030504020204" pitchFamily="34" charset="0"/>
                <a:ea typeface="Open Sans" panose="020B0606030504020204" pitchFamily="34" charset="0"/>
                <a:cs typeface="Open Sans" panose="020B0606030504020204" pitchFamily="34" charset="0"/>
              </a:rPr>
            </a:b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C3ECB28C-FACB-2067-0400-66B04F27B323}"/>
              </a:ext>
            </a:extLst>
          </p:cNvPr>
          <p:cNvPicPr>
            <a:picLocks noChangeAspect="1"/>
          </p:cNvPicPr>
          <p:nvPr/>
        </p:nvPicPr>
        <p:blipFill>
          <a:blip r:embed="rId4"/>
          <a:stretch>
            <a:fillRect/>
          </a:stretch>
        </p:blipFill>
        <p:spPr>
          <a:xfrm>
            <a:off x="141167" y="4780637"/>
            <a:ext cx="1375388" cy="311496"/>
          </a:xfrm>
          <a:prstGeom prst="rect">
            <a:avLst/>
          </a:prstGeom>
        </p:spPr>
      </p:pic>
    </p:spTree>
    <p:extLst>
      <p:ext uri="{BB962C8B-B14F-4D97-AF65-F5344CB8AC3E}">
        <p14:creationId xmlns:p14="http://schemas.microsoft.com/office/powerpoint/2010/main" val="336234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D6A3BB-9C2F-1F1C-033B-D137A82E41B8}"/>
              </a:ext>
            </a:extLst>
          </p:cNvPr>
          <p:cNvPicPr>
            <a:picLocks noChangeAspect="1"/>
          </p:cNvPicPr>
          <p:nvPr/>
        </p:nvPicPr>
        <p:blipFill>
          <a:blip r:embed="rId3">
            <a:extLst>
              <a:ext uri="{28A0092B-C50C-407E-A947-70E740481C1C}">
                <a14:useLocalDpi xmlns:a14="http://schemas.microsoft.com/office/drawing/2010/main" val="0"/>
              </a:ext>
            </a:extLst>
          </a:blip>
          <a:srcRect l="3474" r="3474"/>
          <a:stretch/>
        </p:blipFill>
        <p:spPr>
          <a:xfrm>
            <a:off x="5203768" y="205275"/>
            <a:ext cx="3732627" cy="4492691"/>
          </a:xfrm>
          <a:prstGeom prst="rect">
            <a:avLst/>
          </a:prstGeom>
        </p:spPr>
      </p:pic>
      <p:sp>
        <p:nvSpPr>
          <p:cNvPr id="10" name="Title 2">
            <a:extLst>
              <a:ext uri="{FF2B5EF4-FFF2-40B4-BE49-F238E27FC236}">
                <a16:creationId xmlns:a16="http://schemas.microsoft.com/office/drawing/2014/main" id="{DD4CBDFE-4302-0257-7862-76EAFB32AC39}"/>
              </a:ext>
            </a:extLst>
          </p:cNvPr>
          <p:cNvSpPr txBox="1">
            <a:spLocks/>
          </p:cNvSpPr>
          <p:nvPr/>
        </p:nvSpPr>
        <p:spPr>
          <a:xfrm>
            <a:off x="750084" y="1209963"/>
            <a:ext cx="2974246" cy="690682"/>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685766"/>
            <a:r>
              <a:rPr lang="en-US" sz="2800"/>
              <a:t>Thank you.</a:t>
            </a:r>
          </a:p>
        </p:txBody>
      </p:sp>
      <p:pic>
        <p:nvPicPr>
          <p:cNvPr id="3" name="Picture 2">
            <a:extLst>
              <a:ext uri="{FF2B5EF4-FFF2-40B4-BE49-F238E27FC236}">
                <a16:creationId xmlns:a16="http://schemas.microsoft.com/office/drawing/2014/main" id="{076E86FB-9BA2-1AFD-74D1-1CCC013AE8E6}"/>
              </a:ext>
            </a:extLst>
          </p:cNvPr>
          <p:cNvPicPr>
            <a:picLocks noChangeAspect="1"/>
          </p:cNvPicPr>
          <p:nvPr/>
        </p:nvPicPr>
        <p:blipFill>
          <a:blip r:embed="rId4"/>
          <a:stretch>
            <a:fillRect/>
          </a:stretch>
        </p:blipFill>
        <p:spPr>
          <a:xfrm>
            <a:off x="141167" y="4780637"/>
            <a:ext cx="1375388" cy="311496"/>
          </a:xfrm>
          <a:prstGeom prst="rect">
            <a:avLst/>
          </a:prstGeom>
        </p:spPr>
      </p:pic>
    </p:spTree>
    <p:extLst>
      <p:ext uri="{BB962C8B-B14F-4D97-AF65-F5344CB8AC3E}">
        <p14:creationId xmlns:p14="http://schemas.microsoft.com/office/powerpoint/2010/main" val="269342956"/>
      </p:ext>
    </p:extLst>
  </p:cSld>
  <p:clrMapOvr>
    <a:masterClrMapping/>
  </p:clrMapOvr>
</p:sld>
</file>

<file path=ppt/theme/theme1.xml><?xml version="1.0" encoding="utf-8"?>
<a:theme xmlns:a="http://schemas.openxmlformats.org/drawingml/2006/main" name="1_Office Theme">
  <a:themeElements>
    <a:clrScheme name="carsales mediahouse">
      <a:dk1>
        <a:srgbClr val="333333"/>
      </a:dk1>
      <a:lt1>
        <a:srgbClr val="FFFFFF"/>
      </a:lt1>
      <a:dk2>
        <a:srgbClr val="333333"/>
      </a:dk2>
      <a:lt2>
        <a:srgbClr val="E7E6E6"/>
      </a:lt2>
      <a:accent1>
        <a:srgbClr val="072E47"/>
      </a:accent1>
      <a:accent2>
        <a:srgbClr val="58C4C9"/>
      </a:accent2>
      <a:accent3>
        <a:srgbClr val="206D9B"/>
      </a:accent3>
      <a:accent4>
        <a:srgbClr val="66CBE1"/>
      </a:accent4>
      <a:accent5>
        <a:srgbClr val="34A0A5"/>
      </a:accent5>
      <a:accent6>
        <a:srgbClr val="007CC2"/>
      </a:accent6>
      <a:hlink>
        <a:srgbClr val="206D9B"/>
      </a:hlink>
      <a:folHlink>
        <a:srgbClr val="062E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016264-fe1a-4f3a-8421-5aef36f89436">
      <Terms xmlns="http://schemas.microsoft.com/office/infopath/2007/PartnerControls"/>
    </lcf76f155ced4ddcb4097134ff3c332f>
    <TaxCatchAll xmlns="0a5b8c77-2877-4417-9cf3-082a3c4718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6F8E95551CD145B99F3E1569117029" ma:contentTypeVersion="18" ma:contentTypeDescription="Create a new document." ma:contentTypeScope="" ma:versionID="9ef5cc58af4458ef4a254cc30b7e92a4">
  <xsd:schema xmlns:xsd="http://www.w3.org/2001/XMLSchema" xmlns:xs="http://www.w3.org/2001/XMLSchema" xmlns:p="http://schemas.microsoft.com/office/2006/metadata/properties" xmlns:ns2="f6016264-fe1a-4f3a-8421-5aef36f89436" xmlns:ns3="0a5b8c77-2877-4417-9cf3-082a3c4718b2" targetNamespace="http://schemas.microsoft.com/office/2006/metadata/properties" ma:root="true" ma:fieldsID="e27935ece8600dcca2d99598a67f70bd" ns2:_="" ns3:_="">
    <xsd:import namespace="f6016264-fe1a-4f3a-8421-5aef36f89436"/>
    <xsd:import namespace="0a5b8c77-2877-4417-9cf3-082a3c4718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16264-fe1a-4f3a-8421-5aef36f89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2c530e-d47b-4175-a7b3-0b8848c2d4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5b8c77-2877-4417-9cf3-082a3c4718b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22de2d6-3adf-4b90-b0c6-6c346cb96b7b}" ma:internalName="TaxCatchAll" ma:showField="CatchAllData" ma:web="0a5b8c77-2877-4417-9cf3-082a3c4718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CD4D63-1203-4733-9151-AC7511FA88B3}">
  <ds:schemaRefs>
    <ds:schemaRef ds:uri="http://schemas.microsoft.com/office/2006/metadata/properties"/>
    <ds:schemaRef ds:uri="http://schemas.microsoft.com/office/infopath/2007/PartnerControls"/>
    <ds:schemaRef ds:uri="62de58ca-917e-4343-bfb7-903fc9140c2a"/>
    <ds:schemaRef ds:uri="199ddd38-4f02-45ff-b3d4-7d5129d1b8ed"/>
    <ds:schemaRef ds:uri="f6016264-fe1a-4f3a-8421-5aef36f89436"/>
    <ds:schemaRef ds:uri="0a5b8c77-2877-4417-9cf3-082a3c4718b2"/>
  </ds:schemaRefs>
</ds:datastoreItem>
</file>

<file path=customXml/itemProps2.xml><?xml version="1.0" encoding="utf-8"?>
<ds:datastoreItem xmlns:ds="http://schemas.openxmlformats.org/officeDocument/2006/customXml" ds:itemID="{BA138D4A-C030-41E9-BFF1-94454ED51E20}"/>
</file>

<file path=customXml/itemProps3.xml><?xml version="1.0" encoding="utf-8"?>
<ds:datastoreItem xmlns:ds="http://schemas.openxmlformats.org/officeDocument/2006/customXml" ds:itemID="{93472E75-3EBE-4C0E-A87C-27E36CCDE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244</TotalTime>
  <Words>604</Words>
  <Application>Microsoft Office PowerPoint</Application>
  <PresentationFormat>On-screen Show (16:9)</PresentationFormat>
  <Paragraphs>54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Open Sans</vt:lpstr>
      <vt:lpstr>Open Sans Light</vt:lpstr>
      <vt:lpstr>Open Sans Semibold</vt:lpstr>
      <vt:lpstr>Wingdings</vt:lpstr>
      <vt:lpstr>1_Office Theme</vt:lpstr>
      <vt:lpstr> Social Advertising Page Access - A Guide.</vt:lpstr>
      <vt:lpstr>What level of access does carsalesXT need?</vt:lpstr>
      <vt:lpstr>How to accept a carsalesXT Page Access request  </vt:lpstr>
      <vt:lpstr>How to accept a carsalesXT Page Access Request. </vt:lpstr>
      <vt:lpstr>FAQ</vt:lpstr>
      <vt:lpstr>PowerPoint Presentation</vt:lpstr>
    </vt:vector>
  </TitlesOfParts>
  <Company>Carsales.com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slides</dc:title>
  <dc:creator>Jessica Josem</dc:creator>
  <cp:lastModifiedBy>Keely Harding</cp:lastModifiedBy>
  <cp:revision>7</cp:revision>
  <dcterms:created xsi:type="dcterms:W3CDTF">2022-10-05T01:01:55Z</dcterms:created>
  <dcterms:modified xsi:type="dcterms:W3CDTF">2025-01-13T22:01:33Z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0x010100E16F8E95551CD145B99F3E1569117029</vt:lpwstr>
  </property>
  <property fmtid="{D5CDD505-2E9C-101B-9397-08002B2CF9AE}" pid="3" name="MediaServiceImageTags">
    <vt:lpwstr/>
  </property>
</Properties>
</file>